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720" r:id="rId4"/>
    <p:sldMasterId id="2147483744" r:id="rId5"/>
    <p:sldMasterId id="2147483756" r:id="rId6"/>
    <p:sldMasterId id="2147483768" r:id="rId7"/>
    <p:sldMasterId id="2147483780" r:id="rId8"/>
  </p:sldMasterIdLst>
  <p:sldIdLst>
    <p:sldId id="256" r:id="rId9"/>
    <p:sldId id="257" r:id="rId10"/>
    <p:sldId id="258" r:id="rId11"/>
    <p:sldId id="259" r:id="rId12"/>
    <p:sldId id="266" r:id="rId13"/>
    <p:sldId id="260" r:id="rId14"/>
    <p:sldId id="268" r:id="rId15"/>
    <p:sldId id="261" r:id="rId16"/>
    <p:sldId id="265" r:id="rId17"/>
    <p:sldId id="262" r:id="rId18"/>
    <p:sldId id="269" r:id="rId19"/>
    <p:sldId id="267" r:id="rId20"/>
    <p:sldId id="263" r:id="rId21"/>
    <p:sldId id="270"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 /><Relationship Id="rId13" Type="http://schemas.openxmlformats.org/officeDocument/2006/relationships/slide" Target="slides/slide5.xml" /><Relationship Id="rId18" Type="http://schemas.openxmlformats.org/officeDocument/2006/relationships/slide" Target="slides/slide10.xml" /><Relationship Id="rId26" Type="http://schemas.openxmlformats.org/officeDocument/2006/relationships/tableStyles" Target="tableStyles.xml" /><Relationship Id="rId3" Type="http://schemas.openxmlformats.org/officeDocument/2006/relationships/slideMaster" Target="slideMasters/slideMaster3.xml" /><Relationship Id="rId21" Type="http://schemas.openxmlformats.org/officeDocument/2006/relationships/slide" Target="slides/slide13.xml" /><Relationship Id="rId7" Type="http://schemas.openxmlformats.org/officeDocument/2006/relationships/slideMaster" Target="slideMasters/slideMaster7.xml" /><Relationship Id="rId12" Type="http://schemas.openxmlformats.org/officeDocument/2006/relationships/slide" Target="slides/slide4.xml" /><Relationship Id="rId17" Type="http://schemas.openxmlformats.org/officeDocument/2006/relationships/slide" Target="slides/slide9.xml" /><Relationship Id="rId25" Type="http://schemas.openxmlformats.org/officeDocument/2006/relationships/theme" Target="theme/theme1.xml" /><Relationship Id="rId2" Type="http://schemas.openxmlformats.org/officeDocument/2006/relationships/slideMaster" Target="slideMasters/slideMaster2.xml" /><Relationship Id="rId16" Type="http://schemas.openxmlformats.org/officeDocument/2006/relationships/slide" Target="slides/slide8.xml" /><Relationship Id="rId20" Type="http://schemas.openxmlformats.org/officeDocument/2006/relationships/slide" Target="slides/slide12.xml" /><Relationship Id="rId1" Type="http://schemas.openxmlformats.org/officeDocument/2006/relationships/slideMaster" Target="slideMasters/slideMaster1.xml" /><Relationship Id="rId6" Type="http://schemas.openxmlformats.org/officeDocument/2006/relationships/slideMaster" Target="slideMasters/slideMaster6.xml" /><Relationship Id="rId11" Type="http://schemas.openxmlformats.org/officeDocument/2006/relationships/slide" Target="slides/slide3.xml" /><Relationship Id="rId24" Type="http://schemas.openxmlformats.org/officeDocument/2006/relationships/viewProps" Target="viewProps.xml" /><Relationship Id="rId5" Type="http://schemas.openxmlformats.org/officeDocument/2006/relationships/slideMaster" Target="slideMasters/slideMaster5.xml" /><Relationship Id="rId15" Type="http://schemas.openxmlformats.org/officeDocument/2006/relationships/slide" Target="slides/slide7.xml" /><Relationship Id="rId23" Type="http://schemas.openxmlformats.org/officeDocument/2006/relationships/presProps" Target="presProps.xml" /><Relationship Id="rId10" Type="http://schemas.openxmlformats.org/officeDocument/2006/relationships/slide" Target="slides/slide2.xml" /><Relationship Id="rId19" Type="http://schemas.openxmlformats.org/officeDocument/2006/relationships/slide" Target="slides/slide11.xml" /><Relationship Id="rId4" Type="http://schemas.openxmlformats.org/officeDocument/2006/relationships/slideMaster" Target="slideMasters/slideMaster4.xml" /><Relationship Id="rId9" Type="http://schemas.openxmlformats.org/officeDocument/2006/relationships/slide" Target="slides/slide1.xml" /><Relationship Id="rId14" Type="http://schemas.openxmlformats.org/officeDocument/2006/relationships/slide" Target="slides/slide6.xml" /><Relationship Id="rId22" Type="http://schemas.openxmlformats.org/officeDocument/2006/relationships/slide" Target="slides/slide14.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jpeg" /><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8.jpeg" /><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4.jpeg" /><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jpeg" /><Relationship Id="rId1" Type="http://schemas.openxmlformats.org/officeDocument/2006/relationships/slideMaster" Target="../slideMasters/slideMaster8.xml" /></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7.jpeg" /><Relationship Id="rId1" Type="http://schemas.openxmlformats.org/officeDocument/2006/relationships/slideMaster" Target="../slideMasters/slideMaster1.xml" /></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jpeg" /><Relationship Id="rId1" Type="http://schemas.openxmlformats.org/officeDocument/2006/relationships/slideMaster" Target="../slideMasters/slideMaster8.xml" /></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jpeg" /><Relationship Id="rId1" Type="http://schemas.openxmlformats.org/officeDocument/2006/relationships/slideMaster" Target="../slideMasters/slideMaster8.xml" /></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8.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flipH="1">
            <a:off x="1330496" y="0"/>
            <a:ext cx="73152" cy="6858000"/>
          </a:xfrm>
          <a:prstGeom prst="rect">
            <a:avLst/>
          </a:prstGeom>
        </p:spPr>
      </p:pic>
      <p:pic>
        <p:nvPicPr>
          <p:cNvPr id="7" name="Picture 6" descr="1_05.jpg"/>
          <p:cNvPicPr>
            <a:picLocks noChangeAspect="1"/>
          </p:cNvPicPr>
          <p:nvPr/>
        </p:nvPicPr>
        <p:blipFill>
          <a:blip r:embed="rId3"/>
          <a:stretch>
            <a:fillRect/>
          </a:stretch>
        </p:blipFill>
        <p:spPr>
          <a:xfrm flipH="1">
            <a:off x="7822" y="0"/>
            <a:ext cx="1333500" cy="6858000"/>
          </a:xfrm>
          <a:prstGeom prst="rect">
            <a:avLst/>
          </a:prstGeom>
        </p:spPr>
      </p:pic>
      <p:grpSp>
        <p:nvGrpSpPr>
          <p:cNvPr id="4" name="Group 17"/>
          <p:cNvGrpSpPr/>
          <p:nvPr/>
        </p:nvGrpSpPr>
        <p:grpSpPr>
          <a:xfrm flipH="1">
            <a:off x="19734" y="6629400"/>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1907704" y="1371600"/>
            <a:ext cx="6781800" cy="1069975"/>
          </a:xfrm>
        </p:spPr>
        <p:txBody>
          <a:bodyPr bIns="0" anchor="b" anchorCtr="0">
            <a:noAutofit/>
          </a:bodyPr>
          <a:lstStyle>
            <a:lvl1pPr>
              <a:defRPr sz="4200" baseline="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907704" y="2438400"/>
            <a:ext cx="6781800" cy="762000"/>
          </a:xfrm>
        </p:spPr>
        <p:txBody>
          <a:bodyPr lIns="0" tIns="0" rIns="0">
            <a:normAutofit/>
          </a:bodyPr>
          <a:lstStyle>
            <a:lvl1pPr marL="0" indent="0" algn="r">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19" name="Date Placeholder 18"/>
          <p:cNvSpPr>
            <a:spLocks noGrp="1"/>
          </p:cNvSpPr>
          <p:nvPr>
            <p:ph type="dt" sz="half" idx="10"/>
          </p:nvPr>
        </p:nvSpPr>
        <p:spPr>
          <a:xfrm>
            <a:off x="1412127" y="6610350"/>
            <a:ext cx="1524000" cy="228600"/>
          </a:xfrm>
        </p:spPr>
        <p:txBody>
          <a:bodyPr/>
          <a:lstStyle/>
          <a:p>
            <a:fld id="{1B8ABB09-4A1D-463E-8065-109CC2B7EFAA}" type="datetimeFigureOut">
              <a:rPr lang="ar-SA" smtClean="0"/>
              <a:t>05/03/1443</a:t>
            </a:fld>
            <a:endParaRPr lang="ar-SA"/>
          </a:p>
        </p:txBody>
      </p:sp>
      <p:sp>
        <p:nvSpPr>
          <p:cNvPr id="20" name="Slide Number Placeholder 19"/>
          <p:cNvSpPr>
            <a:spLocks noGrp="1"/>
          </p:cNvSpPr>
          <p:nvPr>
            <p:ph type="sldNum" sz="quarter" idx="11"/>
          </p:nvPr>
        </p:nvSpPr>
        <p:spPr>
          <a:xfrm>
            <a:off x="8389" y="6610350"/>
            <a:ext cx="1198880" cy="228600"/>
          </a:xfrm>
        </p:spPr>
        <p:txBody>
          <a:bodyPr/>
          <a:lstStyle/>
          <a:p>
            <a:fld id="{0B34F065-1154-456A-91E3-76DE8E75E17B}" type="slidenum">
              <a:rPr lang="ar-SA" smtClean="0"/>
              <a:t>‹#›</a:t>
            </a:fld>
            <a:endParaRPr lang="ar-SA"/>
          </a:p>
        </p:txBody>
      </p:sp>
      <p:sp>
        <p:nvSpPr>
          <p:cNvPr id="21" name="Footer Placeholder 20"/>
          <p:cNvSpPr>
            <a:spLocks noGrp="1"/>
          </p:cNvSpPr>
          <p:nvPr>
            <p:ph type="ftr" sz="quarter" idx="12"/>
          </p:nvPr>
        </p:nvSpPr>
        <p:spPr>
          <a:xfrm>
            <a:off x="3084512" y="6611112"/>
            <a:ext cx="5600700" cy="228600"/>
          </a:xfrm>
        </p:spPr>
        <p:txBody>
          <a:bodyPr/>
          <a:lstStyle/>
          <a:p>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rot="10800000">
            <a:off x="457200" y="1981200"/>
            <a:ext cx="8229600" cy="4144963"/>
          </a:xfrm>
        </p:spPr>
        <p:txBody>
          <a:bodyPr vert="eaVert"/>
          <a:lstStyle>
            <a:lvl1pPr algn="r" rtl="1">
              <a:defRPr/>
            </a:lvl1pPr>
            <a:lvl2pPr algn="r" rtl="1">
              <a:defRPr/>
            </a:lvl2pPr>
            <a:lvl3pPr algn="r" rtl="1">
              <a:defRPr/>
            </a:lvl3pPr>
            <a:lvl4pPr algn="r" rtl="1">
              <a:defRPr/>
            </a:lvl4pPr>
            <a:lvl5pPr algn="r" rtl="1">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grpSp>
        <p:nvGrpSpPr>
          <p:cNvPr id="4" name="Group 10"/>
          <p:cNvGrpSpPr/>
          <p:nvPr/>
        </p:nvGrpSpPr>
        <p:grpSpPr>
          <a:xfrm flipH="1">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1B8ABB09-4A1D-463E-8065-109CC2B7EFAA}" type="datetimeFigureOut">
              <a:rPr lang="ar-SA" smtClean="0"/>
              <a:t>05/03/1443</a:t>
            </a:fld>
            <a:endParaRPr lang="ar-SA"/>
          </a:p>
        </p:txBody>
      </p:sp>
      <p:sp>
        <p:nvSpPr>
          <p:cNvPr id="23" name="Slide Number Placeholder 22"/>
          <p:cNvSpPr>
            <a:spLocks noGrp="1"/>
          </p:cNvSpPr>
          <p:nvPr>
            <p:ph type="sldNum" sz="quarter" idx="11"/>
          </p:nvPr>
        </p:nvSpPr>
        <p:spPr/>
        <p:txBody>
          <a:bodyPr/>
          <a:lstStyle/>
          <a:p>
            <a:fld id="{0B34F065-1154-456A-91E3-76DE8E75E17B}" type="slidenum">
              <a:rPr lang="ar-SA" smtClean="0"/>
              <a:t>‹#›</a:t>
            </a:fld>
            <a:endParaRPr lang="ar-SA"/>
          </a:p>
        </p:txBody>
      </p:sp>
      <p:sp>
        <p:nvSpPr>
          <p:cNvPr id="24" name="Footer Placeholder 23"/>
          <p:cNvSpPr>
            <a:spLocks noGrp="1"/>
          </p:cNvSpPr>
          <p:nvPr>
            <p:ph type="ftr" sz="quarter" idx="12"/>
          </p:nvPr>
        </p:nvSpPr>
        <p:spPr/>
        <p:txBody>
          <a:bodyPr/>
          <a:lstStyle/>
          <a:p>
            <a:endParaRPr lang="ar-SA"/>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flipH="1">
            <a:off x="0" y="0"/>
            <a:ext cx="9144000" cy="4038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0800000">
            <a:off x="539552" y="589085"/>
            <a:ext cx="2057400" cy="5537078"/>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rot="10800000">
            <a:off x="2771800" y="585216"/>
            <a:ext cx="6019800" cy="5541264"/>
          </a:xfrm>
        </p:spPr>
        <p:txBody>
          <a:bodyPr vert="eaVert"/>
          <a:lstStyle>
            <a:lvl1pPr algn="r">
              <a:defRPr/>
            </a:lvl1pPr>
            <a:lvl2pPr algn="r">
              <a:defRPr/>
            </a:lvl2pPr>
            <a:lvl3pPr algn="r">
              <a:defRPr/>
            </a:lvl3pPr>
            <a:lvl4pPr algn="r">
              <a:defRPr/>
            </a:lvl4pPr>
            <a:lvl5pPr algn="r">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grpSp>
        <p:nvGrpSpPr>
          <p:cNvPr id="4" name="Group 10"/>
          <p:cNvGrpSpPr/>
          <p:nvPr/>
        </p:nvGrpSpPr>
        <p:grpSpPr>
          <a:xfrm flipH="1">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1B8ABB09-4A1D-463E-8065-109CC2B7EFAA}" type="datetimeFigureOut">
              <a:rPr lang="ar-SA" smtClean="0"/>
              <a:t>05/03/1443</a:t>
            </a:fld>
            <a:endParaRPr lang="ar-SA"/>
          </a:p>
        </p:txBody>
      </p:sp>
      <p:sp>
        <p:nvSpPr>
          <p:cNvPr id="23" name="Slide Number Placeholder 22"/>
          <p:cNvSpPr>
            <a:spLocks noGrp="1"/>
          </p:cNvSpPr>
          <p:nvPr>
            <p:ph type="sldNum" sz="quarter" idx="11"/>
          </p:nvPr>
        </p:nvSpPr>
        <p:spPr/>
        <p:txBody>
          <a:bodyPr/>
          <a:lstStyle/>
          <a:p>
            <a:fld id="{0B34F065-1154-456A-91E3-76DE8E75E17B}" type="slidenum">
              <a:rPr lang="ar-SA" smtClean="0"/>
              <a:t>‹#›</a:t>
            </a:fld>
            <a:endParaRPr lang="ar-SA"/>
          </a:p>
        </p:txBody>
      </p:sp>
      <p:sp>
        <p:nvSpPr>
          <p:cNvPr id="24" name="Footer Placeholder 23"/>
          <p:cNvSpPr>
            <a:spLocks noGrp="1"/>
          </p:cNvSpPr>
          <p:nvPr>
            <p:ph type="ftr" sz="quarter" idx="12"/>
          </p:nvPr>
        </p:nvSpPr>
        <p:spPr/>
        <p:txBody>
          <a:bodyPr/>
          <a:lstStyle/>
          <a:p>
            <a:endParaRPr lang="ar-SA"/>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flipH="1">
            <a:off x="0" y="0"/>
            <a:ext cx="9144000" cy="40386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ar-SA"/>
              <a:t>انقر لتحرير نمط العنوان الرئيسي</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ar-SA"/>
              <a:t>انقر لتحرير نمط العنوان الرئيسي</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05/03/1443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05/03/1443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05/03/1443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ar-SA"/>
              <a:t>انقر لتحرير نمط العنوان الرئيسي</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grpSp>
        <p:nvGrpSpPr>
          <p:cNvPr id="4" name="Group 20"/>
          <p:cNvGrpSpPr/>
          <p:nvPr/>
        </p:nvGrpSpPr>
        <p:grpSpPr>
          <a:xfrm flipH="1">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flipH="1">
            <a:off x="0" y="0"/>
            <a:ext cx="9144000" cy="403860"/>
          </a:xfrm>
          <a:prstGeom prst="rect">
            <a:avLst/>
          </a:prstGeom>
        </p:spPr>
      </p:pic>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7" name="Date Placeholder 16"/>
          <p:cNvSpPr>
            <a:spLocks noGrp="1"/>
          </p:cNvSpPr>
          <p:nvPr>
            <p:ph type="dt" sz="half" idx="10"/>
          </p:nvPr>
        </p:nvSpPr>
        <p:spPr/>
        <p:txBody>
          <a:bodyPr/>
          <a:lstStyle/>
          <a:p>
            <a:fld id="{1B8ABB09-4A1D-463E-8065-109CC2B7EFAA}" type="datetimeFigureOut">
              <a:rPr lang="ar-SA" smtClean="0"/>
              <a:t>05/03/1443</a:t>
            </a:fld>
            <a:endParaRPr lang="ar-SA"/>
          </a:p>
        </p:txBody>
      </p:sp>
      <p:sp>
        <p:nvSpPr>
          <p:cNvPr id="18" name="Slide Number Placeholder 17"/>
          <p:cNvSpPr>
            <a:spLocks noGrp="1"/>
          </p:cNvSpPr>
          <p:nvPr>
            <p:ph type="sldNum" sz="quarter" idx="11"/>
          </p:nvPr>
        </p:nvSpPr>
        <p:spPr/>
        <p:txBody>
          <a:bodyPr/>
          <a:lstStyle/>
          <a:p>
            <a:fld id="{0B34F065-1154-456A-91E3-76DE8E75E17B}" type="slidenum">
              <a:rPr lang="ar-SA" smtClean="0"/>
              <a:t>‹#›</a:t>
            </a:fld>
            <a:endParaRPr lang="ar-SA"/>
          </a:p>
        </p:txBody>
      </p:sp>
      <p:sp>
        <p:nvSpPr>
          <p:cNvPr id="20" name="Footer Placeholder 19"/>
          <p:cNvSpPr>
            <a:spLocks noGrp="1"/>
          </p:cNvSpPr>
          <p:nvPr>
            <p:ph type="ftr" sz="quarter" idx="12"/>
          </p:nvPr>
        </p:nvSpPr>
        <p:spPr/>
        <p:txBody>
          <a:bodyPr/>
          <a:lstStyle/>
          <a:p>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ar-SA"/>
              <a:t>انقر لتحرير نمط العنوان الرئيسي</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ar-SA"/>
              <a:t>انقر فوق الأيقونة لإضافة صورة</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856184" y="1406020"/>
            <a:ext cx="6172199" cy="2251579"/>
          </a:xfrm>
        </p:spPr>
        <p:txBody>
          <a:bodyPr lIns="0" rIns="0" anchor="t">
            <a:noAutofit/>
          </a:bodyPr>
          <a:lstStyle>
            <a:lvl1pPr>
              <a:defRPr sz="66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856184" y="3905864"/>
            <a:ext cx="6172200" cy="1123336"/>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05/03/1443</a:t>
            </a:fld>
            <a:endParaRPr lang="ar-SA"/>
          </a:p>
        </p:txBody>
      </p:sp>
      <p:sp>
        <p:nvSpPr>
          <p:cNvPr id="8" name="Slide Number Placeholder 7"/>
          <p:cNvSpPr>
            <a:spLocks noGrp="1"/>
          </p:cNvSpPr>
          <p:nvPr>
            <p:ph type="sldNum" sz="quarter" idx="11"/>
          </p:nvPr>
        </p:nvSpPr>
        <p:spPr/>
        <p:txBody>
          <a:bodyPr/>
          <a:lstStyle/>
          <a:p>
            <a:fld id="{0B34F065-1154-456A-91E3-76DE8E75E17B}" type="slidenum">
              <a:rPr lang="ar-SA" smtClean="0"/>
              <a:t>‹#›</a:t>
            </a:fld>
            <a:endParaRPr lang="ar-SA"/>
          </a:p>
        </p:txBody>
      </p:sp>
      <p:sp>
        <p:nvSpPr>
          <p:cNvPr id="9" name="Footer Placeholder 8"/>
          <p:cNvSpPr>
            <a:spLocks noGrp="1"/>
          </p:cNvSpPr>
          <p:nvPr>
            <p:ph type="ftr" sz="quarter" idx="12"/>
          </p:nvPr>
        </p:nvSpPr>
        <p:spPr/>
        <p:txBody>
          <a:bodyPr/>
          <a:lstStyle/>
          <a:p>
            <a:endParaRPr lang="ar-S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355584" y="1545336"/>
            <a:ext cx="4224528" cy="38862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9" name="Date Placeholder 8"/>
          <p:cNvSpPr>
            <a:spLocks noGrp="1"/>
          </p:cNvSpPr>
          <p:nvPr>
            <p:ph type="dt" sz="half" idx="14"/>
          </p:nvPr>
        </p:nvSpPr>
        <p:spPr/>
        <p:txBody>
          <a:bodyPr/>
          <a:lstStyle/>
          <a:p>
            <a:fld id="{1B8ABB09-4A1D-463E-8065-109CC2B7EFAA}" type="datetimeFigureOut">
              <a:rPr lang="ar-SA" smtClean="0"/>
              <a:t>05/03/1443</a:t>
            </a:fld>
            <a:endParaRPr lang="ar-SA"/>
          </a:p>
        </p:txBody>
      </p:sp>
      <p:sp>
        <p:nvSpPr>
          <p:cNvPr id="10" name="Slide Number Placeholder 9"/>
          <p:cNvSpPr>
            <a:spLocks noGrp="1"/>
          </p:cNvSpPr>
          <p:nvPr>
            <p:ph type="sldNum" sz="quarter" idx="15"/>
          </p:nvPr>
        </p:nvSpPr>
        <p:spPr/>
        <p:txBody>
          <a:bodyPr/>
          <a:lstStyle/>
          <a:p>
            <a:fld id="{0B34F065-1154-456A-91E3-76DE8E75E17B}" type="slidenum">
              <a:rPr lang="ar-SA" smtClean="0"/>
              <a:t>‹#›</a:t>
            </a:fld>
            <a:endParaRPr lang="ar-SA"/>
          </a:p>
        </p:txBody>
      </p:sp>
      <p:sp>
        <p:nvSpPr>
          <p:cNvPr id="11" name="Footer Placeholder 10"/>
          <p:cNvSpPr>
            <a:spLocks noGrp="1"/>
          </p:cNvSpPr>
          <p:nvPr>
            <p:ph type="ftr" sz="quarter" idx="16"/>
          </p:nvPr>
        </p:nvSpPr>
        <p:spPr/>
        <p:txBody>
          <a:bodyPr/>
          <a:lstStyle/>
          <a:p>
            <a:endParaRPr lang="ar-SA"/>
          </a:p>
        </p:txBody>
      </p:sp>
      <p:sp>
        <p:nvSpPr>
          <p:cNvPr id="12" name="Title 11"/>
          <p:cNvSpPr>
            <a:spLocks noGrp="1"/>
          </p:cNvSpPr>
          <p:nvPr>
            <p:ph type="title"/>
          </p:nvPr>
        </p:nvSpPr>
        <p:spPr/>
        <p:txBody>
          <a:bodyPr/>
          <a:lstStyle/>
          <a:p>
            <a:r>
              <a:rPr lang="ar-SA"/>
              <a:t>انقر لتحرير نمط العنوان الرئيسي</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856184" y="1472184"/>
            <a:ext cx="6172200" cy="2130552"/>
          </a:xfrm>
        </p:spPr>
        <p:txBody>
          <a:bodyPr anchor="t">
            <a:noAutofit/>
          </a:bodyPr>
          <a:lstStyle>
            <a:lvl1pPr algn="r">
              <a:defRPr sz="4800" b="1"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856184"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05/03/1443</a:t>
            </a:fld>
            <a:endParaRPr lang="ar-SA"/>
          </a:p>
        </p:txBody>
      </p:sp>
      <p:sp>
        <p:nvSpPr>
          <p:cNvPr id="8" name="Slide Number Placeholder 7"/>
          <p:cNvSpPr>
            <a:spLocks noGrp="1"/>
          </p:cNvSpPr>
          <p:nvPr>
            <p:ph type="sldNum" sz="quarter" idx="11"/>
          </p:nvPr>
        </p:nvSpPr>
        <p:spPr/>
        <p:txBody>
          <a:bodyPr/>
          <a:lstStyle/>
          <a:p>
            <a:fld id="{0B34F065-1154-456A-91E3-76DE8E75E17B}" type="slidenum">
              <a:rPr lang="ar-SA" smtClean="0"/>
              <a:t>‹#›</a:t>
            </a:fld>
            <a:endParaRPr lang="ar-SA"/>
          </a:p>
        </p:txBody>
      </p:sp>
      <p:sp>
        <p:nvSpPr>
          <p:cNvPr id="9" name="Footer Placeholder 8"/>
          <p:cNvSpPr>
            <a:spLocks noGrp="1"/>
          </p:cNvSpPr>
          <p:nvPr>
            <p:ph type="ftr" sz="quarter" idx="12"/>
          </p:nvPr>
        </p:nvSpPr>
        <p:spPr/>
        <p:txBody>
          <a:bodyPr/>
          <a:lstStyle/>
          <a:p>
            <a:endParaRPr lang="ar-S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860032" y="609600"/>
            <a:ext cx="3616325" cy="1066800"/>
          </a:xfrm>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4857254"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867010"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9" name="Date Placeholder 8"/>
          <p:cNvSpPr>
            <a:spLocks noGrp="1"/>
          </p:cNvSpPr>
          <p:nvPr>
            <p:ph type="dt" sz="half" idx="10"/>
          </p:nvPr>
        </p:nvSpPr>
        <p:spPr/>
        <p:txBody>
          <a:bodyPr/>
          <a:lstStyle/>
          <a:p>
            <a:fld id="{1B8ABB09-4A1D-463E-8065-109CC2B7EFAA}" type="datetimeFigureOut">
              <a:rPr lang="ar-SA" smtClean="0"/>
              <a:t>05/03/1443</a:t>
            </a:fld>
            <a:endParaRPr lang="ar-SA"/>
          </a:p>
        </p:txBody>
      </p:sp>
      <p:sp>
        <p:nvSpPr>
          <p:cNvPr id="10" name="Slide Number Placeholder 9"/>
          <p:cNvSpPr>
            <a:spLocks noGrp="1"/>
          </p:cNvSpPr>
          <p:nvPr>
            <p:ph type="sldNum" sz="quarter" idx="11"/>
          </p:nvPr>
        </p:nvSpPr>
        <p:spPr/>
        <p:txBody>
          <a:bodyPr/>
          <a:lstStyle/>
          <a:p>
            <a:fld id="{0B34F065-1154-456A-91E3-76DE8E75E17B}" type="slidenum">
              <a:rPr lang="ar-SA" smtClean="0"/>
              <a:t>‹#›</a:t>
            </a:fld>
            <a:endParaRPr lang="ar-SA"/>
          </a:p>
        </p:txBody>
      </p:sp>
      <p:sp>
        <p:nvSpPr>
          <p:cNvPr id="11" name="Footer Placeholder 10"/>
          <p:cNvSpPr>
            <a:spLocks noGrp="1"/>
          </p:cNvSpPr>
          <p:nvPr>
            <p:ph type="ftr" sz="quarter" idx="12"/>
          </p:nvPr>
        </p:nvSpPr>
        <p:spPr>
          <a:xfrm>
            <a:off x="3430088" y="6356350"/>
            <a:ext cx="5102352" cy="365125"/>
          </a:xfrm>
        </p:spPr>
        <p:txBody>
          <a:bodyPr/>
          <a:lstStyle/>
          <a:p>
            <a:endParaRPr lang="ar-S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860032" y="609600"/>
            <a:ext cx="3615734" cy="1066799"/>
          </a:xfrm>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840007"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840006"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860032"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4860032"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0" name="Date Placeholder 9"/>
          <p:cNvSpPr>
            <a:spLocks noGrp="1"/>
          </p:cNvSpPr>
          <p:nvPr>
            <p:ph type="dt" sz="half" idx="10"/>
          </p:nvPr>
        </p:nvSpPr>
        <p:spPr/>
        <p:txBody>
          <a:bodyPr/>
          <a:lstStyle/>
          <a:p>
            <a:fld id="{1B8ABB09-4A1D-463E-8065-109CC2B7EFAA}" type="datetimeFigureOut">
              <a:rPr lang="ar-SA" smtClean="0"/>
              <a:t>05/03/1443</a:t>
            </a:fld>
            <a:endParaRPr lang="ar-SA"/>
          </a:p>
        </p:txBody>
      </p:sp>
      <p:sp>
        <p:nvSpPr>
          <p:cNvPr id="11" name="Slide Number Placeholder 10"/>
          <p:cNvSpPr>
            <a:spLocks noGrp="1"/>
          </p:cNvSpPr>
          <p:nvPr>
            <p:ph type="sldNum" sz="quarter" idx="11"/>
          </p:nvPr>
        </p:nvSpPr>
        <p:spPr/>
        <p:txBody>
          <a:bodyPr/>
          <a:lstStyle/>
          <a:p>
            <a:fld id="{0B34F065-1154-456A-91E3-76DE8E75E17B}" type="slidenum">
              <a:rPr lang="ar-SA" smtClean="0"/>
              <a:t>‹#›</a:t>
            </a:fld>
            <a:endParaRPr lang="ar-SA"/>
          </a:p>
        </p:txBody>
      </p:sp>
      <p:sp>
        <p:nvSpPr>
          <p:cNvPr id="12" name="Footer Placeholder 11"/>
          <p:cNvSpPr>
            <a:spLocks noGrp="1"/>
          </p:cNvSpPr>
          <p:nvPr>
            <p:ph type="ftr" sz="quarter" idx="12"/>
          </p:nvPr>
        </p:nvSpPr>
        <p:spPr>
          <a:xfrm>
            <a:off x="3430088" y="6356350"/>
            <a:ext cx="5102352" cy="365125"/>
          </a:xfrm>
        </p:spPr>
        <p:txBody>
          <a:bodyPr/>
          <a:lstStyle/>
          <a:p>
            <a:endParaRPr lang="ar-S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79512" y="1551543"/>
            <a:ext cx="1828800" cy="365125"/>
          </a:xfrm>
        </p:spPr>
        <p:txBody>
          <a:bodyPr/>
          <a:lstStyle/>
          <a:p>
            <a:fld id="{1B8ABB09-4A1D-463E-8065-109CC2B7EFAA}" type="datetimeFigureOut">
              <a:rPr lang="ar-SA" smtClean="0"/>
              <a:t>05/03/1443</a:t>
            </a:fld>
            <a:endParaRPr lang="ar-SA"/>
          </a:p>
        </p:txBody>
      </p:sp>
      <p:sp>
        <p:nvSpPr>
          <p:cNvPr id="5" name="Title 4"/>
          <p:cNvSpPr>
            <a:spLocks noGrp="1"/>
          </p:cNvSpPr>
          <p:nvPr>
            <p:ph type="title"/>
          </p:nvPr>
        </p:nvSpPr>
        <p:spPr/>
        <p:txBody>
          <a:bodyPr/>
          <a:lstStyle/>
          <a:p>
            <a:r>
              <a:rPr lang="ar-SA"/>
              <a:t>انقر لتحرير نمط العنوان الرئيسي</a:t>
            </a:r>
            <a:endParaRPr lang="en-US" dirty="0"/>
          </a:p>
        </p:txBody>
      </p:sp>
      <p:sp>
        <p:nvSpPr>
          <p:cNvPr id="4" name="Slide Number Placeholder 3"/>
          <p:cNvSpPr>
            <a:spLocks noGrp="1"/>
          </p:cNvSpPr>
          <p:nvPr>
            <p:ph type="sldNum" sz="quarter" idx="11"/>
          </p:nvPr>
        </p:nvSpPr>
        <p:spPr/>
        <p:txBody>
          <a:bodyPr/>
          <a:lstStyle/>
          <a:p>
            <a:fld id="{0B34F065-1154-456A-91E3-76DE8E75E17B}" type="slidenum">
              <a:rPr lang="ar-SA" smtClean="0"/>
              <a:t>‹#›</a:t>
            </a:fld>
            <a:endParaRPr lang="ar-SA"/>
          </a:p>
        </p:txBody>
      </p:sp>
      <p:sp>
        <p:nvSpPr>
          <p:cNvPr id="6" name="Footer Placeholder 5"/>
          <p:cNvSpPr>
            <a:spLocks noGrp="1"/>
          </p:cNvSpPr>
          <p:nvPr>
            <p:ph type="ftr" sz="quarter" idx="12"/>
          </p:nvPr>
        </p:nvSpPr>
        <p:spPr/>
        <p:txBody>
          <a:bodyPr/>
          <a:lstStyle/>
          <a:p>
            <a:endParaRPr lang="ar-S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05/03/1443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grpSp>
        <p:nvGrpSpPr>
          <p:cNvPr id="4" name="Group 22"/>
          <p:cNvGrpSpPr/>
          <p:nvPr/>
        </p:nvGrpSpPr>
        <p:grpSpPr>
          <a:xfrm flipH="1">
            <a:off x="-813"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67544" y="5245101"/>
            <a:ext cx="6934199" cy="1155700"/>
          </a:xfrm>
        </p:spPr>
        <p:txBody>
          <a:bodyPr anchor="t">
            <a:normAutofit/>
          </a:bodyPr>
          <a:lstStyle>
            <a:lvl1pPr algn="l">
              <a:defRPr sz="4200" b="0" i="0" cap="none" baseline="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467544" y="4114800"/>
            <a:ext cx="6934199" cy="1130300"/>
          </a:xfrm>
        </p:spPr>
        <p:txBody>
          <a:bodyPr anchor="b">
            <a:normAutofit/>
          </a:bodyPr>
          <a:lstStyle>
            <a:lvl1pPr marL="0" indent="0" algn="l">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pic>
        <p:nvPicPr>
          <p:cNvPr id="10" name="Picture 9" descr="9_01.jpg"/>
          <p:cNvPicPr>
            <a:picLocks noChangeAspect="1"/>
          </p:cNvPicPr>
          <p:nvPr/>
        </p:nvPicPr>
        <p:blipFill>
          <a:blip r:embed="rId2"/>
          <a:stretch>
            <a:fillRect/>
          </a:stretch>
        </p:blipFill>
        <p:spPr>
          <a:xfrm flipH="1">
            <a:off x="7747717" y="27384"/>
            <a:ext cx="1363980" cy="6858000"/>
          </a:xfrm>
          <a:prstGeom prst="rect">
            <a:avLst/>
          </a:prstGeom>
        </p:spPr>
      </p:pic>
      <p:sp>
        <p:nvSpPr>
          <p:cNvPr id="24" name="Date Placeholder 23"/>
          <p:cNvSpPr>
            <a:spLocks noGrp="1"/>
          </p:cNvSpPr>
          <p:nvPr>
            <p:ph type="dt" sz="half" idx="10"/>
          </p:nvPr>
        </p:nvSpPr>
        <p:spPr>
          <a:xfrm>
            <a:off x="467544" y="6612567"/>
            <a:ext cx="1524000" cy="246888"/>
          </a:xfrm>
        </p:spPr>
        <p:txBody>
          <a:bodyPr/>
          <a:lstStyle/>
          <a:p>
            <a:fld id="{1B8ABB09-4A1D-463E-8065-109CC2B7EFAA}" type="datetimeFigureOut">
              <a:rPr lang="ar-SA" smtClean="0"/>
              <a:t>05/03/1443</a:t>
            </a:fld>
            <a:endParaRPr lang="ar-SA"/>
          </a:p>
        </p:txBody>
      </p:sp>
      <p:sp>
        <p:nvSpPr>
          <p:cNvPr id="25" name="Slide Number Placeholder 24"/>
          <p:cNvSpPr>
            <a:spLocks noGrp="1"/>
          </p:cNvSpPr>
          <p:nvPr>
            <p:ph type="sldNum" sz="quarter" idx="11"/>
          </p:nvPr>
        </p:nvSpPr>
        <p:spPr>
          <a:xfrm>
            <a:off x="0" y="6612567"/>
            <a:ext cx="381000" cy="246888"/>
          </a:xfrm>
        </p:spPr>
        <p:txBody>
          <a:bodyPr/>
          <a:lstStyle/>
          <a:p>
            <a:fld id="{0B34F065-1154-456A-91E3-76DE8E75E17B}" type="slidenum">
              <a:rPr lang="ar-SA" smtClean="0"/>
              <a:t>‹#›</a:t>
            </a:fld>
            <a:endParaRPr lang="ar-SA"/>
          </a:p>
        </p:txBody>
      </p:sp>
      <p:sp>
        <p:nvSpPr>
          <p:cNvPr id="26" name="Footer Placeholder 25"/>
          <p:cNvSpPr>
            <a:spLocks noGrp="1"/>
          </p:cNvSpPr>
          <p:nvPr>
            <p:ph type="ftr" sz="quarter" idx="12"/>
          </p:nvPr>
        </p:nvSpPr>
        <p:spPr>
          <a:xfrm>
            <a:off x="2118425" y="6612567"/>
            <a:ext cx="5562600" cy="247650"/>
          </a:xfrm>
        </p:spPr>
        <p:txBody>
          <a:bodyPr/>
          <a:lstStyle/>
          <a:p>
            <a:endParaRPr lang="ar-SA"/>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flipH="1">
            <a:off x="7681025" y="0"/>
            <a:ext cx="73152" cy="68580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2" name="Title 1"/>
          <p:cNvSpPr>
            <a:spLocks noGrp="1"/>
          </p:cNvSpPr>
          <p:nvPr>
            <p:ph type="title"/>
          </p:nvPr>
        </p:nvSpPr>
        <p:spPr>
          <a:xfrm>
            <a:off x="5076056" y="606425"/>
            <a:ext cx="3629025" cy="1041400"/>
          </a:xfrm>
        </p:spPr>
        <p:txBody>
          <a:bodyPr anchor="t">
            <a:normAutofit/>
          </a:bodyPr>
          <a:lstStyle>
            <a:lvl1pPr algn="l">
              <a:defRPr sz="1800" b="1"/>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507758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8" name="Date Placeholder 7"/>
          <p:cNvSpPr>
            <a:spLocks noGrp="1"/>
          </p:cNvSpPr>
          <p:nvPr>
            <p:ph type="dt" sz="half" idx="10"/>
          </p:nvPr>
        </p:nvSpPr>
        <p:spPr/>
        <p:txBody>
          <a:bodyPr/>
          <a:lstStyle/>
          <a:p>
            <a:fld id="{1B8ABB09-4A1D-463E-8065-109CC2B7EFAA}" type="datetimeFigureOut">
              <a:rPr lang="ar-SA" smtClean="0"/>
              <a:t>05/03/1443</a:t>
            </a:fld>
            <a:endParaRPr lang="ar-SA"/>
          </a:p>
        </p:txBody>
      </p:sp>
      <p:sp>
        <p:nvSpPr>
          <p:cNvPr id="9" name="Slide Number Placeholder 8"/>
          <p:cNvSpPr>
            <a:spLocks noGrp="1"/>
          </p:cNvSpPr>
          <p:nvPr>
            <p:ph type="sldNum" sz="quarter" idx="11"/>
          </p:nvPr>
        </p:nvSpPr>
        <p:spPr/>
        <p:txBody>
          <a:bodyPr/>
          <a:lstStyle/>
          <a:p>
            <a:fld id="{0B34F065-1154-456A-91E3-76DE8E75E17B}" type="slidenum">
              <a:rPr lang="ar-SA" smtClean="0"/>
              <a:t>‹#›</a:t>
            </a:fld>
            <a:endParaRPr lang="ar-SA"/>
          </a:p>
        </p:txBody>
      </p:sp>
      <p:sp>
        <p:nvSpPr>
          <p:cNvPr id="10" name="Footer Placeholder 9"/>
          <p:cNvSpPr>
            <a:spLocks noGrp="1"/>
          </p:cNvSpPr>
          <p:nvPr>
            <p:ph type="ftr" sz="quarter" idx="12"/>
          </p:nvPr>
        </p:nvSpPr>
        <p:spPr>
          <a:xfrm>
            <a:off x="3563888" y="6356350"/>
            <a:ext cx="5102352" cy="365125"/>
          </a:xfrm>
        </p:spPr>
        <p:txBody>
          <a:bodyPr/>
          <a:lstStyle/>
          <a:p>
            <a:endParaRPr lang="ar-S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588224" y="600074"/>
            <a:ext cx="2074862" cy="1981201"/>
          </a:xfrm>
          <a:ln>
            <a:noFill/>
          </a:ln>
        </p:spPr>
        <p:txBody>
          <a:bodyPr anchor="t">
            <a:normAutofit/>
          </a:bodyPr>
          <a:lstStyle>
            <a:lvl1pPr algn="r">
              <a:defRPr sz="1800" b="0"/>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a:off x="467544" y="1650999"/>
            <a:ext cx="5627687" cy="4220765"/>
          </a:xfrm>
        </p:spPr>
        <p:txBody>
          <a:bodyPr/>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339752" y="614363"/>
            <a:ext cx="3741738" cy="909637"/>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8" name="Date Placeholder 7"/>
          <p:cNvSpPr>
            <a:spLocks noGrp="1"/>
          </p:cNvSpPr>
          <p:nvPr>
            <p:ph type="dt" sz="half" idx="10"/>
          </p:nvPr>
        </p:nvSpPr>
        <p:spPr/>
        <p:txBody>
          <a:bodyPr/>
          <a:lstStyle>
            <a:lvl1pPr algn="r">
              <a:defRPr/>
            </a:lvl1pPr>
          </a:lstStyle>
          <a:p>
            <a:fld id="{1B8ABB09-4A1D-463E-8065-109CC2B7EFAA}" type="datetimeFigureOut">
              <a:rPr lang="ar-SA" smtClean="0"/>
              <a:t>05/03/1443</a:t>
            </a:fld>
            <a:endParaRPr lang="ar-SA"/>
          </a:p>
        </p:txBody>
      </p:sp>
      <p:sp>
        <p:nvSpPr>
          <p:cNvPr id="9" name="Slide Number Placeholder 8"/>
          <p:cNvSpPr>
            <a:spLocks noGrp="1"/>
          </p:cNvSpPr>
          <p:nvPr>
            <p:ph type="sldNum" sz="quarter" idx="11"/>
          </p:nvPr>
        </p:nvSpPr>
        <p:spPr/>
        <p:txBody>
          <a:bodyPr/>
          <a:lstStyle>
            <a:lvl1pPr algn="r">
              <a:defRPr/>
            </a:lvl1pPr>
          </a:lstStyle>
          <a:p>
            <a:fld id="{0B34F065-1154-456A-91E3-76DE8E75E17B}" type="slidenum">
              <a:rPr lang="ar-SA" smtClean="0"/>
              <a:t>‹#›</a:t>
            </a:fld>
            <a:endParaRPr lang="ar-SA"/>
          </a:p>
        </p:txBody>
      </p:sp>
      <p:sp>
        <p:nvSpPr>
          <p:cNvPr id="10" name="Footer Placeholder 9"/>
          <p:cNvSpPr>
            <a:spLocks noGrp="1"/>
          </p:cNvSpPr>
          <p:nvPr>
            <p:ph type="ftr" sz="quarter" idx="12"/>
          </p:nvPr>
        </p:nvSpPr>
        <p:spPr>
          <a:xfrm>
            <a:off x="3563888" y="6356350"/>
            <a:ext cx="5102352" cy="365125"/>
          </a:xfrm>
        </p:spPr>
        <p:txBody>
          <a:bodyPr/>
          <a:lstStyle>
            <a:lvl1pPr algn="r">
              <a:defRPr/>
            </a:lvl1pPr>
          </a:lstStyle>
          <a:p>
            <a:endParaRPr lang="ar-S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rot="10800000">
            <a:off x="1331640" y="1554480"/>
            <a:ext cx="4222308" cy="3886202"/>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0800000">
            <a:off x="5868145" y="1554480"/>
            <a:ext cx="2075688" cy="3886200"/>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rot="10800000">
            <a:off x="1331641" y="1554480"/>
            <a:ext cx="4224528" cy="3886200"/>
          </a:xfrm>
        </p:spPr>
        <p:txBody>
          <a:bodyPr vert="eaVert"/>
          <a:lstStyle>
            <a:lvl1pPr algn="r" rtl="1">
              <a:defRPr/>
            </a:lvl1pPr>
            <a:lvl2pPr algn="r" rtl="1">
              <a:defRPr/>
            </a:lvl2pPr>
            <a:lvl3pPr algn="r" rtl="1">
              <a:defRPr/>
            </a:lvl3pPr>
            <a:lvl4pPr algn="r" rtl="1">
              <a:defRPr/>
            </a:lvl4pPr>
            <a:lvl5pPr algn="r" rtl="1">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1B8ABB09-4A1D-463E-8065-109CC2B7EFAA}" type="datetimeFigureOut">
              <a:rPr lang="ar-SA" smtClean="0"/>
              <a:t>05/03/1443</a:t>
            </a:fld>
            <a:endParaRPr lang="ar-SA"/>
          </a:p>
        </p:txBody>
      </p:sp>
      <p:sp>
        <p:nvSpPr>
          <p:cNvPr id="2" name="عنصر نائب للتذييل 1"/>
          <p:cNvSpPr>
            <a:spLocks noGrp="1"/>
          </p:cNvSpPr>
          <p:nvPr>
            <p:ph type="ftr" sz="quarter" idx="11"/>
          </p:nvPr>
        </p:nvSpPr>
        <p:spPr/>
        <p:txBody>
          <a:bodyPr/>
          <a:lstStyle/>
          <a:p>
            <a:endParaRPr lang="ar-SA"/>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0B34F065-1154-456A-91E3-76DE8E75E17B}" type="slidenum">
              <a:rPr lang="ar-SA" smtClean="0"/>
              <a:t>‹#›</a:t>
            </a:fld>
            <a:endParaRPr lang="ar-SA"/>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5" name="عنصر نائب للتاريخ 24"/>
          <p:cNvSpPr>
            <a:spLocks noGrp="1"/>
          </p:cNvSpPr>
          <p:nvPr>
            <p:ph type="dt" sz="half" idx="10"/>
          </p:nvPr>
        </p:nvSpPr>
        <p:spPr/>
        <p:txBody>
          <a:bodyPr/>
          <a:lstStyle/>
          <a:p>
            <a:fld id="{1B8ABB09-4A1D-463E-8065-109CC2B7EFAA}" type="datetimeFigureOut">
              <a:rPr lang="ar-SA" smtClean="0"/>
              <a:t>05/03/1443</a:t>
            </a:fld>
            <a:endParaRPr lang="ar-SA"/>
          </a:p>
        </p:txBody>
      </p:sp>
      <p:sp>
        <p:nvSpPr>
          <p:cNvPr id="19" name="عنصر نائب للتذييل 18"/>
          <p:cNvSpPr>
            <a:spLocks noGrp="1"/>
          </p:cNvSpPr>
          <p:nvPr>
            <p:ph type="ftr" sz="quarter" idx="11"/>
          </p:nvPr>
        </p:nvSpPr>
        <p:spPr>
          <a:xfrm>
            <a:off x="3581400" y="76200"/>
            <a:ext cx="2895600" cy="288925"/>
          </a:xfrm>
        </p:spPr>
        <p:txBody>
          <a:bodyPr/>
          <a:lstStyle/>
          <a:p>
            <a:endParaRPr lang="ar-SA"/>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0B34F065-1154-456A-91E3-76DE8E75E17B}" type="slidenum">
              <a:rPr lang="ar-SA" smtClean="0"/>
              <a:t>‹#›</a:t>
            </a:fld>
            <a:endParaRPr lang="ar-SA"/>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19" name="عنصر نائب للتاريخ 18"/>
          <p:cNvSpPr>
            <a:spLocks noGrp="1"/>
          </p:cNvSpPr>
          <p:nvPr>
            <p:ph type="dt" sz="half" idx="10"/>
          </p:nvPr>
        </p:nvSpPr>
        <p:spPr/>
        <p:txBody>
          <a:bodyPr/>
          <a:lstStyle/>
          <a:p>
            <a:fld id="{1B8ABB09-4A1D-463E-8065-109CC2B7EFAA}" type="datetimeFigureOut">
              <a:rPr lang="ar-SA" smtClean="0"/>
              <a:t>05/03/1443</a:t>
            </a:fld>
            <a:endParaRPr lang="ar-SA"/>
          </a:p>
        </p:txBody>
      </p:sp>
      <p:sp>
        <p:nvSpPr>
          <p:cNvPr id="11" name="عنصر نائب للتذييل 10"/>
          <p:cNvSpPr>
            <a:spLocks noGrp="1"/>
          </p:cNvSpPr>
          <p:nvPr>
            <p:ph type="ftr" sz="quarter" idx="11"/>
          </p:nvPr>
        </p:nvSpPr>
        <p:spPr/>
        <p:txBody>
          <a:bodyPr/>
          <a:lstStyle/>
          <a:p>
            <a:endParaRPr lang="ar-SA"/>
          </a:p>
        </p:txBody>
      </p:sp>
      <p:sp>
        <p:nvSpPr>
          <p:cNvPr id="16" name="عنصر نائب لرقم الشريحة 15"/>
          <p:cNvSpPr>
            <a:spLocks noGrp="1"/>
          </p:cNvSpPr>
          <p:nvPr>
            <p:ph type="sldNum" sz="quarter" idx="12"/>
          </p:nvPr>
        </p:nvSpPr>
        <p:spPr/>
        <p:txBody>
          <a:bodyPr/>
          <a:lstStyle/>
          <a:p>
            <a:fld id="{0B34F065-1154-456A-91E3-76DE8E75E17B}" type="slidenum">
              <a:rPr lang="ar-SA" smtClean="0"/>
              <a:t>‹#›</a:t>
            </a:fld>
            <a:endParaRPr lang="ar-SA"/>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0"/>
          </p:nvPr>
        </p:nvSpPr>
        <p:spPr/>
        <p:txBody>
          <a:bodyPr/>
          <a:lstStyle/>
          <a:p>
            <a:fld id="{1B8ABB09-4A1D-463E-8065-109CC2B7EFAA}" type="datetimeFigureOut">
              <a:rPr lang="ar-SA" smtClean="0"/>
              <a:t>05/03/1443</a:t>
            </a:fld>
            <a:endParaRPr lang="ar-SA"/>
          </a:p>
        </p:txBody>
      </p:sp>
      <p:sp>
        <p:nvSpPr>
          <p:cNvPr id="10" name="عنصر نائب للتذييل 9"/>
          <p:cNvSpPr>
            <a:spLocks noGrp="1"/>
          </p:cNvSpPr>
          <p:nvPr>
            <p:ph type="ftr" sz="quarter" idx="11"/>
          </p:nvPr>
        </p:nvSpPr>
        <p:spPr/>
        <p:txBody>
          <a:bodyPr/>
          <a:lstStyle/>
          <a:p>
            <a:endParaRPr lang="ar-SA"/>
          </a:p>
        </p:txBody>
      </p:sp>
      <p:sp>
        <p:nvSpPr>
          <p:cNvPr id="31" name="عنصر نائب لرقم الشريحة 30"/>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0" name="عنصر نائب للتاريخ 9"/>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229600" y="6477000"/>
            <a:ext cx="762000" cy="246888"/>
          </a:xfrm>
        </p:spPr>
        <p:txBody>
          <a:bodyPr/>
          <a:lstStyle/>
          <a:p>
            <a:fld id="{0B34F065-1154-456A-91E3-76DE8E75E17B}" type="slidenum">
              <a:rPr lang="ar-SA" smtClean="0"/>
              <a:t>‹#›</a:t>
            </a:fld>
            <a:endParaRPr lang="ar-SA"/>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1B8ABB09-4A1D-463E-8065-109CC2B7EFAA}" type="datetimeFigureOut">
              <a:rPr lang="ar-SA" smtClean="0"/>
              <a:t>05/03/1443</a:t>
            </a:fld>
            <a:endParaRPr lang="ar-SA"/>
          </a:p>
        </p:txBody>
      </p:sp>
      <p:sp>
        <p:nvSpPr>
          <p:cNvPr id="21" name="عنصر نائب للتذييل 20"/>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ar-SA"/>
              <a:t>انقر لتحرير نمط العنوان الرئيسي</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grpSp>
        <p:nvGrpSpPr>
          <p:cNvPr id="3" name="Group 14"/>
          <p:cNvGrpSpPr/>
          <p:nvPr/>
        </p:nvGrpSpPr>
        <p:grpSpPr>
          <a:xfrm flipH="1">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1B8ABB09-4A1D-463E-8065-109CC2B7EFAA}" type="datetimeFigureOut">
              <a:rPr lang="ar-SA" smtClean="0"/>
              <a:t>05/03/1443</a:t>
            </a:fld>
            <a:endParaRPr lang="ar-SA"/>
          </a:p>
        </p:txBody>
      </p:sp>
      <p:sp>
        <p:nvSpPr>
          <p:cNvPr id="21" name="Slide Number Placeholder 20"/>
          <p:cNvSpPr>
            <a:spLocks noGrp="1"/>
          </p:cNvSpPr>
          <p:nvPr>
            <p:ph type="sldNum" sz="quarter" idx="16"/>
          </p:nvPr>
        </p:nvSpPr>
        <p:spPr/>
        <p:txBody>
          <a:bodyPr/>
          <a:lstStyle/>
          <a:p>
            <a:fld id="{0B34F065-1154-456A-91E3-76DE8E75E17B}" type="slidenum">
              <a:rPr lang="ar-SA" smtClean="0"/>
              <a:t>‹#›</a:t>
            </a:fld>
            <a:endParaRPr lang="ar-SA"/>
          </a:p>
        </p:txBody>
      </p:sp>
      <p:sp>
        <p:nvSpPr>
          <p:cNvPr id="22" name="Footer Placeholder 21"/>
          <p:cNvSpPr>
            <a:spLocks noGrp="1"/>
          </p:cNvSpPr>
          <p:nvPr>
            <p:ph type="ftr" sz="quarter" idx="17"/>
          </p:nvPr>
        </p:nvSpPr>
        <p:spPr/>
        <p:txBody>
          <a:bodyPr/>
          <a:lstStyle/>
          <a:p>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1B8ABB09-4A1D-463E-8065-109CC2B7EFAA}" type="datetimeFigureOut">
              <a:rPr lang="ar-SA" smtClean="0"/>
              <a:t>05/03/1443</a:t>
            </a:fld>
            <a:endParaRPr lang="ar-SA"/>
          </a:p>
        </p:txBody>
      </p:sp>
      <p:sp>
        <p:nvSpPr>
          <p:cNvPr id="24" name="عنصر نائب للتذييل 23"/>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5" name="عنصر نائب للتاريخ 24"/>
          <p:cNvSpPr>
            <a:spLocks noGrp="1"/>
          </p:cNvSpPr>
          <p:nvPr>
            <p:ph type="dt" sz="half" idx="10"/>
          </p:nvPr>
        </p:nvSpPr>
        <p:spPr/>
        <p:txBody>
          <a:bodyPr/>
          <a:lstStyle/>
          <a:p>
            <a:fld id="{1B8ABB09-4A1D-463E-8065-109CC2B7EFAA}" type="datetimeFigureOut">
              <a:rPr lang="ar-SA" smtClean="0"/>
              <a:t>05/03/1443</a:t>
            </a:fld>
            <a:endParaRPr lang="ar-SA"/>
          </a:p>
        </p:txBody>
      </p:sp>
      <p:sp>
        <p:nvSpPr>
          <p:cNvPr id="29" name="عنصر نائب للتذييل 28"/>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a:t>انقر فوق الأيقونة لإضافة صورة</a:t>
            </a:r>
            <a:endParaRPr kumimoji="0" lang="en-US" dirty="0"/>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31" name="عنصر نائب لرقم الشريحة 30"/>
          <p:cNvSpPr>
            <a:spLocks noGrp="1"/>
          </p:cNvSpPr>
          <p:nvPr>
            <p:ph type="sldNum" sz="quarter" idx="12"/>
          </p:nvPr>
        </p:nvSpPr>
        <p:spPr/>
        <p:txBody>
          <a:bodyPr/>
          <a:lstStyle/>
          <a:p>
            <a:fld id="{0B34F065-1154-456A-91E3-76DE8E75E17B}" type="slidenum">
              <a:rPr lang="ar-SA" smtClean="0"/>
              <a:t>‹#›</a:t>
            </a:fld>
            <a:endParaRPr lang="ar-SA"/>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05/03/1443</a:t>
            </a:fld>
            <a:endParaRPr lang="ar-SA"/>
          </a:p>
        </p:txBody>
      </p:sp>
      <p:sp>
        <p:nvSpPr>
          <p:cNvPr id="8" name="Slide Number Placeholder 7"/>
          <p:cNvSpPr>
            <a:spLocks noGrp="1"/>
          </p:cNvSpPr>
          <p:nvPr>
            <p:ph type="sldNum" sz="quarter" idx="11"/>
          </p:nvPr>
        </p:nvSpPr>
        <p:spPr/>
        <p:txBody>
          <a:bodyPr/>
          <a:lstStyle/>
          <a:p>
            <a:fld id="{0B34F065-1154-456A-91E3-76DE8E75E17B}" type="slidenum">
              <a:rPr lang="ar-SA" smtClean="0"/>
              <a:t>‹#›</a:t>
            </a:fld>
            <a:endParaRPr lang="ar-SA"/>
          </a:p>
        </p:txBody>
      </p:sp>
      <p:sp>
        <p:nvSpPr>
          <p:cNvPr id="9" name="Footer Placeholder 8"/>
          <p:cNvSpPr>
            <a:spLocks noGrp="1"/>
          </p:cNvSpPr>
          <p:nvPr>
            <p:ph type="ftr" sz="quarter" idx="12"/>
          </p:nvPr>
        </p:nvSpPr>
        <p:spPr/>
        <p:txBody>
          <a:bodyPr/>
          <a:lstStyle/>
          <a:p>
            <a:endParaRPr lang="ar-SA"/>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365760" y="1600200"/>
            <a:ext cx="4041648" cy="452628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05/03/1443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
        <p:nvSpPr>
          <p:cNvPr id="11" name="Content Placeholder 10"/>
          <p:cNvSpPr>
            <a:spLocks noGrp="1"/>
          </p:cNvSpPr>
          <p:nvPr>
            <p:ph sz="quarter" idx="13"/>
          </p:nvPr>
        </p:nvSpPr>
        <p:spPr>
          <a:xfrm>
            <a:off x="457200" y="2212848"/>
            <a:ext cx="4041648" cy="3913632"/>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17" name="Content Placeholder 16"/>
          <p:cNvSpPr>
            <a:spLocks noGrp="1"/>
          </p:cNvSpPr>
          <p:nvPr>
            <p:ph sz="quarter" idx="14"/>
          </p:nvPr>
        </p:nvSpPr>
        <p:spPr>
          <a:xfrm>
            <a:off x="457200" y="2438400"/>
            <a:ext cx="4038600" cy="36576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flipH="1">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fld id="{1B8ABB09-4A1D-463E-8065-109CC2B7EFAA}" type="datetimeFigureOut">
              <a:rPr lang="ar-SA" smtClean="0"/>
              <a:t>05/03/1443</a:t>
            </a:fld>
            <a:endParaRPr lang="ar-SA"/>
          </a:p>
        </p:txBody>
      </p:sp>
      <p:sp>
        <p:nvSpPr>
          <p:cNvPr id="24" name="Slide Number Placeholder 23"/>
          <p:cNvSpPr>
            <a:spLocks noGrp="1"/>
          </p:cNvSpPr>
          <p:nvPr>
            <p:ph type="sldNum" sz="quarter" idx="17"/>
          </p:nvPr>
        </p:nvSpPr>
        <p:spPr/>
        <p:txBody>
          <a:bodyPr/>
          <a:lstStyle/>
          <a:p>
            <a:fld id="{0B34F065-1154-456A-91E3-76DE8E75E17B}" type="slidenum">
              <a:rPr lang="ar-SA" smtClean="0"/>
              <a:t>‹#›</a:t>
            </a:fld>
            <a:endParaRPr lang="ar-SA"/>
          </a:p>
        </p:txBody>
      </p:sp>
      <p:sp>
        <p:nvSpPr>
          <p:cNvPr id="25" name="Footer Placeholder 24"/>
          <p:cNvSpPr>
            <a:spLocks noGrp="1"/>
          </p:cNvSpPr>
          <p:nvPr>
            <p:ph type="ftr" sz="quarter" idx="18"/>
          </p:nvPr>
        </p:nvSpPr>
        <p:spPr/>
        <p:txBody>
          <a:bodyPr/>
          <a:lstStyle/>
          <a:p>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05/03/1443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05/03/1443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05/03/1443</a:t>
            </a:fld>
            <a:endParaRPr lang="ar-SA"/>
          </a:p>
        </p:txBody>
      </p:sp>
      <p:sp>
        <p:nvSpPr>
          <p:cNvPr id="20" name="عنصر نائب للتذييل 19"/>
          <p:cNvSpPr>
            <a:spLocks noGrp="1"/>
          </p:cNvSpPr>
          <p:nvPr>
            <p:ph type="ftr" sz="quarter" idx="11"/>
          </p:nvPr>
        </p:nvSpPr>
        <p:spPr/>
        <p:txBody>
          <a:bodyPr/>
          <a:lstStyle/>
          <a:p>
            <a:endParaRPr lang="ar-SA"/>
          </a:p>
        </p:txBody>
      </p:sp>
      <p:sp>
        <p:nvSpPr>
          <p:cNvPr id="10" name="عنصر نائب لرقم الشريحة 9"/>
          <p:cNvSpPr>
            <a:spLocks noGrp="1"/>
          </p:cNvSpPr>
          <p:nvPr>
            <p:ph type="sldNum" sz="quarter" idx="12"/>
          </p:nvPr>
        </p:nvSpPr>
        <p:spPr/>
        <p:txBody>
          <a:bodyPr/>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pic>
        <p:nvPicPr>
          <p:cNvPr id="10" name="Picture 9" descr="2_01.jpg"/>
          <p:cNvPicPr>
            <a:picLocks noChangeAspect="1"/>
          </p:cNvPicPr>
          <p:nvPr/>
        </p:nvPicPr>
        <p:blipFill>
          <a:blip r:embed="rId2"/>
          <a:stretch>
            <a:fillRect/>
          </a:stretch>
        </p:blipFill>
        <p:spPr>
          <a:xfrm flipH="1">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flipH="1">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fld id="{1B8ABB09-4A1D-463E-8065-109CC2B7EFAA}" type="datetimeFigureOut">
              <a:rPr lang="ar-SA" smtClean="0"/>
              <a:t>05/03/1443</a:t>
            </a:fld>
            <a:endParaRPr lang="ar-SA"/>
          </a:p>
        </p:txBody>
      </p:sp>
      <p:sp>
        <p:nvSpPr>
          <p:cNvPr id="17" name="Slide Number Placeholder 16"/>
          <p:cNvSpPr>
            <a:spLocks noGrp="1"/>
          </p:cNvSpPr>
          <p:nvPr>
            <p:ph type="sldNum" sz="quarter" idx="11"/>
          </p:nvPr>
        </p:nvSpPr>
        <p:spPr/>
        <p:txBody>
          <a:bodyPr/>
          <a:lstStyle/>
          <a:p>
            <a:fld id="{0B34F065-1154-456A-91E3-76DE8E75E17B}" type="slidenum">
              <a:rPr lang="ar-SA" smtClean="0"/>
              <a:t>‹#›</a:t>
            </a:fld>
            <a:endParaRPr lang="ar-SA"/>
          </a:p>
        </p:txBody>
      </p:sp>
      <p:sp>
        <p:nvSpPr>
          <p:cNvPr id="18" name="Footer Placeholder 17"/>
          <p:cNvSpPr>
            <a:spLocks noGrp="1"/>
          </p:cNvSpPr>
          <p:nvPr>
            <p:ph type="ftr" sz="quarter" idx="12"/>
          </p:nvPr>
        </p:nvSpPr>
        <p:spPr/>
        <p:txBody>
          <a:bodyPr/>
          <a:lstStyle/>
          <a:p>
            <a:endParaRPr lang="ar-S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05/03/1443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05/03/1443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p>
            <a:fld id="{1B8ABB09-4A1D-463E-8065-109CC2B7EFAA}" type="datetimeFigureOut">
              <a:rPr lang="ar-SA" smtClean="0"/>
              <a:t>05/03/1443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a:t>انقر لتحرير أنماط النص الرئيسي</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1B8ABB09-4A1D-463E-8065-109CC2B7EFAA}" type="datetimeFigureOut">
              <a:rPr lang="ar-SA" smtClean="0"/>
              <a:t>05/03/1443</a:t>
            </a:fld>
            <a:endParaRPr lang="ar-SA"/>
          </a:p>
        </p:txBody>
      </p:sp>
      <p:sp>
        <p:nvSpPr>
          <p:cNvPr id="2" name="عنصر نائب للتذييل 1"/>
          <p:cNvSpPr>
            <a:spLocks noGrp="1"/>
          </p:cNvSpPr>
          <p:nvPr>
            <p:ph type="ftr" sz="quarter" idx="11"/>
          </p:nvPr>
        </p:nvSpPr>
        <p:spPr/>
        <p:txBody>
          <a:bodyPr/>
          <a:lstStyle/>
          <a:p>
            <a:endParaRPr lang="ar-SA"/>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0B34F065-1154-456A-91E3-76DE8E75E17B}" type="slidenum">
              <a:rPr lang="ar-SA" smtClean="0"/>
              <a:t>‹#›</a:t>
            </a:fld>
            <a:endParaRPr lang="ar-SA"/>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5" name="عنصر نائب للتاريخ 24"/>
          <p:cNvSpPr>
            <a:spLocks noGrp="1"/>
          </p:cNvSpPr>
          <p:nvPr>
            <p:ph type="dt" sz="half" idx="10"/>
          </p:nvPr>
        </p:nvSpPr>
        <p:spPr/>
        <p:txBody>
          <a:bodyPr/>
          <a:lstStyle/>
          <a:p>
            <a:fld id="{1B8ABB09-4A1D-463E-8065-109CC2B7EFAA}" type="datetimeFigureOut">
              <a:rPr lang="ar-SA" smtClean="0"/>
              <a:t>05/03/1443</a:t>
            </a:fld>
            <a:endParaRPr lang="ar-SA"/>
          </a:p>
        </p:txBody>
      </p:sp>
      <p:sp>
        <p:nvSpPr>
          <p:cNvPr id="19" name="عنصر نائب للتذييل 18"/>
          <p:cNvSpPr>
            <a:spLocks noGrp="1"/>
          </p:cNvSpPr>
          <p:nvPr>
            <p:ph type="ftr" sz="quarter" idx="11"/>
          </p:nvPr>
        </p:nvSpPr>
        <p:spPr>
          <a:xfrm>
            <a:off x="3581400" y="76200"/>
            <a:ext cx="2895600" cy="288925"/>
          </a:xfrm>
        </p:spPr>
        <p:txBody>
          <a:bodyPr/>
          <a:lstStyle/>
          <a:p>
            <a:endParaRPr lang="ar-SA"/>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0B34F065-1154-456A-91E3-76DE8E75E17B}" type="slidenum">
              <a:rPr lang="ar-SA" smtClean="0"/>
              <a:t>‹#›</a:t>
            </a:fld>
            <a:endParaRPr lang="ar-SA"/>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19" name="عنصر نائب للتاريخ 18"/>
          <p:cNvSpPr>
            <a:spLocks noGrp="1"/>
          </p:cNvSpPr>
          <p:nvPr>
            <p:ph type="dt" sz="half" idx="10"/>
          </p:nvPr>
        </p:nvSpPr>
        <p:spPr/>
        <p:txBody>
          <a:bodyPr/>
          <a:lstStyle/>
          <a:p>
            <a:fld id="{1B8ABB09-4A1D-463E-8065-109CC2B7EFAA}" type="datetimeFigureOut">
              <a:rPr lang="ar-SA" smtClean="0"/>
              <a:t>05/03/1443</a:t>
            </a:fld>
            <a:endParaRPr lang="ar-SA"/>
          </a:p>
        </p:txBody>
      </p:sp>
      <p:sp>
        <p:nvSpPr>
          <p:cNvPr id="11" name="عنصر نائب للتذييل 10"/>
          <p:cNvSpPr>
            <a:spLocks noGrp="1"/>
          </p:cNvSpPr>
          <p:nvPr>
            <p:ph type="ftr" sz="quarter" idx="11"/>
          </p:nvPr>
        </p:nvSpPr>
        <p:spPr/>
        <p:txBody>
          <a:bodyPr/>
          <a:lstStyle/>
          <a:p>
            <a:endParaRPr lang="ar-SA"/>
          </a:p>
        </p:txBody>
      </p:sp>
      <p:sp>
        <p:nvSpPr>
          <p:cNvPr id="16" name="عنصر نائب لرقم الشريحة 15"/>
          <p:cNvSpPr>
            <a:spLocks noGrp="1"/>
          </p:cNvSpPr>
          <p:nvPr>
            <p:ph type="sldNum" sz="quarter" idx="12"/>
          </p:nvPr>
        </p:nvSpPr>
        <p:spPr/>
        <p:txBody>
          <a:bodyPr/>
          <a:lstStyle/>
          <a:p>
            <a:fld id="{0B34F065-1154-456A-91E3-76DE8E75E17B}" type="slidenum">
              <a:rPr lang="ar-SA" smtClean="0"/>
              <a:t>‹#›</a:t>
            </a:fld>
            <a:endParaRPr lang="ar-SA"/>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grpSp>
        <p:nvGrpSpPr>
          <p:cNvPr id="2" name="Group 8"/>
          <p:cNvGrpSpPr/>
          <p:nvPr/>
        </p:nvGrpSpPr>
        <p:grpSpPr>
          <a:xfrm flipH="1">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fld id="{1B8ABB09-4A1D-463E-8065-109CC2B7EFAA}" type="datetimeFigureOut">
              <a:rPr lang="ar-SA" smtClean="0"/>
              <a:t>05/03/1443</a:t>
            </a:fld>
            <a:endParaRPr lang="ar-SA"/>
          </a:p>
        </p:txBody>
      </p:sp>
      <p:sp>
        <p:nvSpPr>
          <p:cNvPr id="14" name="Slide Number Placeholder 13"/>
          <p:cNvSpPr>
            <a:spLocks noGrp="1"/>
          </p:cNvSpPr>
          <p:nvPr>
            <p:ph type="sldNum" sz="quarter" idx="11"/>
          </p:nvPr>
        </p:nvSpPr>
        <p:spPr/>
        <p:txBody>
          <a:bodyPr/>
          <a:lstStyle/>
          <a:p>
            <a:fld id="{0B34F065-1154-456A-91E3-76DE8E75E17B}" type="slidenum">
              <a:rPr lang="ar-SA" smtClean="0"/>
              <a:t>‹#›</a:t>
            </a:fld>
            <a:endParaRPr lang="ar-SA"/>
          </a:p>
        </p:txBody>
      </p:sp>
      <p:sp>
        <p:nvSpPr>
          <p:cNvPr id="22" name="Footer Placeholder 21"/>
          <p:cNvSpPr>
            <a:spLocks noGrp="1"/>
          </p:cNvSpPr>
          <p:nvPr>
            <p:ph type="ftr" sz="quarter" idx="12"/>
          </p:nvPr>
        </p:nvSpPr>
        <p:spPr/>
        <p:txBody>
          <a:bodyPr/>
          <a:lstStyle/>
          <a:p>
            <a:endParaRPr lang="ar-S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0"/>
          </p:nvPr>
        </p:nvSpPr>
        <p:spPr/>
        <p:txBody>
          <a:bodyPr/>
          <a:lstStyle/>
          <a:p>
            <a:fld id="{1B8ABB09-4A1D-463E-8065-109CC2B7EFAA}" type="datetimeFigureOut">
              <a:rPr lang="ar-SA" smtClean="0"/>
              <a:t>05/03/1443</a:t>
            </a:fld>
            <a:endParaRPr lang="ar-SA"/>
          </a:p>
        </p:txBody>
      </p:sp>
      <p:sp>
        <p:nvSpPr>
          <p:cNvPr id="10" name="عنصر نائب للتذييل 9"/>
          <p:cNvSpPr>
            <a:spLocks noGrp="1"/>
          </p:cNvSpPr>
          <p:nvPr>
            <p:ph type="ftr" sz="quarter" idx="11"/>
          </p:nvPr>
        </p:nvSpPr>
        <p:spPr/>
        <p:txBody>
          <a:bodyPr/>
          <a:lstStyle/>
          <a:p>
            <a:endParaRPr lang="ar-SA"/>
          </a:p>
        </p:txBody>
      </p:sp>
      <p:sp>
        <p:nvSpPr>
          <p:cNvPr id="31" name="عنصر نائب لرقم الشريحة 30"/>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0" name="عنصر نائب للتاريخ 9"/>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229600" y="6477000"/>
            <a:ext cx="762000" cy="246888"/>
          </a:xfrm>
        </p:spPr>
        <p:txBody>
          <a:bodyPr/>
          <a:lstStyle/>
          <a:p>
            <a:fld id="{0B34F065-1154-456A-91E3-76DE8E75E17B}" type="slidenum">
              <a:rPr lang="ar-SA" smtClean="0"/>
              <a:t>‹#›</a:t>
            </a:fld>
            <a:endParaRPr lang="ar-SA"/>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1B8ABB09-4A1D-463E-8065-109CC2B7EFAA}" type="datetimeFigureOut">
              <a:rPr lang="ar-SA" smtClean="0"/>
              <a:t>05/03/1443</a:t>
            </a:fld>
            <a:endParaRPr lang="ar-SA"/>
          </a:p>
        </p:txBody>
      </p:sp>
      <p:sp>
        <p:nvSpPr>
          <p:cNvPr id="21" name="عنصر نائب للتذييل 20"/>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1B8ABB09-4A1D-463E-8065-109CC2B7EFAA}" type="datetimeFigureOut">
              <a:rPr lang="ar-SA" smtClean="0"/>
              <a:t>05/03/1443</a:t>
            </a:fld>
            <a:endParaRPr lang="ar-SA"/>
          </a:p>
        </p:txBody>
      </p:sp>
      <p:sp>
        <p:nvSpPr>
          <p:cNvPr id="24" name="عنصر نائب للتذييل 23"/>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5" name="عنصر نائب للتاريخ 24"/>
          <p:cNvSpPr>
            <a:spLocks noGrp="1"/>
          </p:cNvSpPr>
          <p:nvPr>
            <p:ph type="dt" sz="half" idx="10"/>
          </p:nvPr>
        </p:nvSpPr>
        <p:spPr/>
        <p:txBody>
          <a:bodyPr/>
          <a:lstStyle/>
          <a:p>
            <a:fld id="{1B8ABB09-4A1D-463E-8065-109CC2B7EFAA}" type="datetimeFigureOut">
              <a:rPr lang="ar-SA" smtClean="0"/>
              <a:t>05/03/1443</a:t>
            </a:fld>
            <a:endParaRPr lang="ar-SA"/>
          </a:p>
        </p:txBody>
      </p:sp>
      <p:sp>
        <p:nvSpPr>
          <p:cNvPr id="29" name="عنصر نائب للتذييل 28"/>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a:t>انقر فوق الأيقونة لإضافة صورة</a:t>
            </a:r>
            <a:endParaRPr kumimoji="0" lang="en-US" dirty="0"/>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31" name="عنصر نائب لرقم الشريحة 30"/>
          <p:cNvSpPr>
            <a:spLocks noGrp="1"/>
          </p:cNvSpPr>
          <p:nvPr>
            <p:ph type="sldNum" sz="quarter" idx="12"/>
          </p:nvPr>
        </p:nvSpPr>
        <p:spPr/>
        <p:txBody>
          <a:bodyPr/>
          <a:lstStyle/>
          <a:p>
            <a:fld id="{0B34F065-1154-456A-91E3-76DE8E75E17B}" type="slidenum">
              <a:rPr lang="ar-SA" smtClean="0"/>
              <a:t>‹#›</a:t>
            </a:fld>
            <a:endParaRPr lang="ar-SA"/>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ar-SA"/>
              <a:t>انقر لتحرير نمط العنوان الرئيسي</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a:xfrm>
            <a:off x="1174044" y="5357592"/>
            <a:ext cx="5034845" cy="365125"/>
          </a:xfrm>
        </p:spPr>
        <p:txBody>
          <a:bodyPr/>
          <a:lstStyle/>
          <a:p>
            <a:endParaRPr lang="ar-S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B34F065-1154-456A-91E3-76DE8E75E17B}" type="slidenum">
              <a:rPr lang="ar-SA" smtClean="0"/>
              <a:t>‹#›</a:t>
            </a:fld>
            <a:endParaRPr lang="ar-SA"/>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flipH="1">
            <a:off x="0" y="0"/>
            <a:ext cx="9144000" cy="403860"/>
          </a:xfrm>
          <a:prstGeom prst="rect">
            <a:avLst/>
          </a:prstGeom>
        </p:spPr>
      </p:pic>
      <p:sp>
        <p:nvSpPr>
          <p:cNvPr id="13" name="Text Placeholder 2"/>
          <p:cNvSpPr>
            <a:spLocks noGrp="1"/>
          </p:cNvSpPr>
          <p:nvPr>
            <p:ph type="title"/>
          </p:nvPr>
        </p:nvSpPr>
        <p:spPr>
          <a:xfrm>
            <a:off x="5364088"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نمط العنوان الرئيسي</a:t>
            </a:r>
            <a:endParaRPr lang="en-US"/>
          </a:p>
        </p:txBody>
      </p:sp>
      <p:sp>
        <p:nvSpPr>
          <p:cNvPr id="15" name="Content Placeholder 14"/>
          <p:cNvSpPr>
            <a:spLocks noGrp="1"/>
          </p:cNvSpPr>
          <p:nvPr>
            <p:ph sz="quarter" idx="14"/>
          </p:nvPr>
        </p:nvSpPr>
        <p:spPr>
          <a:xfrm>
            <a:off x="539552" y="1524000"/>
            <a:ext cx="4267200"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Text Placeholder 3"/>
          <p:cNvSpPr>
            <a:spLocks noGrp="1"/>
          </p:cNvSpPr>
          <p:nvPr>
            <p:ph type="body" idx="2"/>
          </p:nvPr>
        </p:nvSpPr>
        <p:spPr>
          <a:xfrm>
            <a:off x="5364089"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flipH="1">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1B8ABB09-4A1D-463E-8065-109CC2B7EFAA}" type="datetimeFigureOut">
              <a:rPr lang="ar-SA" smtClean="0"/>
              <a:t>05/03/1443</a:t>
            </a:fld>
            <a:endParaRPr lang="ar-SA"/>
          </a:p>
        </p:txBody>
      </p:sp>
      <p:sp>
        <p:nvSpPr>
          <p:cNvPr id="21" name="Slide Number Placeholder 20"/>
          <p:cNvSpPr>
            <a:spLocks noGrp="1"/>
          </p:cNvSpPr>
          <p:nvPr>
            <p:ph type="sldNum" sz="quarter" idx="16"/>
          </p:nvPr>
        </p:nvSpPr>
        <p:spPr/>
        <p:txBody>
          <a:bodyPr/>
          <a:lstStyle/>
          <a:p>
            <a:fld id="{0B34F065-1154-456A-91E3-76DE8E75E17B}" type="slidenum">
              <a:rPr lang="ar-SA" smtClean="0"/>
              <a:t>‹#›</a:t>
            </a:fld>
            <a:endParaRPr lang="ar-SA"/>
          </a:p>
        </p:txBody>
      </p:sp>
      <p:sp>
        <p:nvSpPr>
          <p:cNvPr id="22" name="Footer Placeholder 21"/>
          <p:cNvSpPr>
            <a:spLocks noGrp="1"/>
          </p:cNvSpPr>
          <p:nvPr>
            <p:ph type="ftr" sz="quarter" idx="17"/>
          </p:nvPr>
        </p:nvSpPr>
        <p:spPr/>
        <p:txBody>
          <a:bodyPr/>
          <a:lstStyle/>
          <a:p>
            <a:endParaRPr lang="ar-S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1298448" y="2121407"/>
            <a:ext cx="3200400" cy="3602736"/>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05/03/1443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
        <p:nvSpPr>
          <p:cNvPr id="11" name="Content Placeholder 10"/>
          <p:cNvSpPr>
            <a:spLocks noGrp="1"/>
          </p:cNvSpPr>
          <p:nvPr>
            <p:ph sz="quarter" idx="13"/>
          </p:nvPr>
        </p:nvSpPr>
        <p:spPr>
          <a:xfrm>
            <a:off x="1298448" y="2944368"/>
            <a:ext cx="3227832" cy="2779776"/>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05/03/1443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05/03/1443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a:xfrm rot="-60000">
            <a:off x="914554" y="5829261"/>
            <a:ext cx="3522607" cy="365125"/>
          </a:xfrm>
        </p:spPr>
        <p:txBody>
          <a:bodyPr/>
          <a:lstStyle/>
          <a:p>
            <a:endParaRPr lang="ar-SA"/>
          </a:p>
        </p:txBody>
      </p:sp>
      <p:sp>
        <p:nvSpPr>
          <p:cNvPr id="7" name="Slide Number Placeholder 6"/>
          <p:cNvSpPr>
            <a:spLocks noGrp="1"/>
          </p:cNvSpPr>
          <p:nvPr>
            <p:ph type="sldNum" sz="quarter" idx="12"/>
          </p:nvPr>
        </p:nvSpPr>
        <p:spPr>
          <a:xfrm rot="60000">
            <a:off x="7557313" y="5896961"/>
            <a:ext cx="554023" cy="365125"/>
          </a:xfrm>
        </p:spPr>
        <p:txBody>
          <a:bodyPr/>
          <a:lstStyle/>
          <a:p>
            <a:fld id="{0B34F065-1154-456A-91E3-76DE8E75E17B}" type="slidenum">
              <a:rPr lang="ar-SA" smtClean="0"/>
              <a:t>‹#›</a:t>
            </a:fld>
            <a:endParaRPr lang="ar-SA"/>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a:xfrm rot="-60000">
            <a:off x="914569" y="5831037"/>
            <a:ext cx="3319043" cy="365125"/>
          </a:xfrm>
        </p:spPr>
        <p:txBody>
          <a:bodyPr/>
          <a:lstStyle/>
          <a:p>
            <a:endParaRPr lang="ar-SA"/>
          </a:p>
        </p:txBody>
      </p:sp>
      <p:sp>
        <p:nvSpPr>
          <p:cNvPr id="7" name="Slide Number Placeholder 6"/>
          <p:cNvSpPr>
            <a:spLocks noGrp="1"/>
          </p:cNvSpPr>
          <p:nvPr>
            <p:ph type="sldNum" sz="quarter" idx="12"/>
          </p:nvPr>
        </p:nvSpPr>
        <p:spPr>
          <a:xfrm rot="60000">
            <a:off x="7562089" y="5900026"/>
            <a:ext cx="554023" cy="365125"/>
          </a:xfrm>
        </p:spPr>
        <p:txBody>
          <a:bodyPr/>
          <a:lstStyle/>
          <a:p>
            <a:fld id="{0B34F065-1154-456A-91E3-76DE8E75E17B}" type="slidenum">
              <a:rPr lang="ar-SA" smtClean="0"/>
              <a:t>‹#›</a:t>
            </a:fld>
            <a:endParaRPr lang="ar-SA"/>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صورة ذو تسمية توضيحية">
    <p:spTree>
      <p:nvGrpSpPr>
        <p:cNvPr id="1" name=""/>
        <p:cNvGrpSpPr/>
        <p:nvPr/>
      </p:nvGrpSpPr>
      <p:grpSpPr>
        <a:xfrm>
          <a:off x="0" y="0"/>
          <a:ext cx="0" cy="0"/>
          <a:chOff x="0" y="0"/>
          <a:chExt cx="0" cy="0"/>
        </a:xfrm>
      </p:grpSpPr>
      <p:grpSp>
        <p:nvGrpSpPr>
          <p:cNvPr id="12" name="Group 15"/>
          <p:cNvGrpSpPr/>
          <p:nvPr/>
        </p:nvGrpSpPr>
        <p:grpSpPr>
          <a:xfrm flipH="1">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icture Placeholder 2"/>
          <p:cNvSpPr>
            <a:spLocks noGrp="1"/>
          </p:cNvSpPr>
          <p:nvPr>
            <p:ph type="pic" idx="1"/>
          </p:nvPr>
        </p:nvSpPr>
        <p:spPr>
          <a:xfrm>
            <a:off x="419608"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364088" y="2514600"/>
            <a:ext cx="3355848" cy="3127248"/>
          </a:xfrm>
        </p:spPr>
        <p:txBody>
          <a:bodyPr/>
          <a:lstStyle>
            <a:lvl1pPr marL="0" indent="0" algn="r" rtl="1">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pic>
        <p:nvPicPr>
          <p:cNvPr id="8" name="Picture 7" descr="4_01.jpg"/>
          <p:cNvPicPr>
            <a:picLocks noChangeAspect="1"/>
          </p:cNvPicPr>
          <p:nvPr/>
        </p:nvPicPr>
        <p:blipFill>
          <a:blip r:embed="rId2"/>
          <a:stretch>
            <a:fillRect/>
          </a:stretch>
        </p:blipFill>
        <p:spPr>
          <a:xfrm flipH="1">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13512"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13512"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p:cNvSpPr>
            <a:spLocks noGrp="1"/>
          </p:cNvSpPr>
          <p:nvPr>
            <p:ph type="title"/>
          </p:nvPr>
        </p:nvSpPr>
        <p:spPr>
          <a:xfrm>
            <a:off x="5364088"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نمط العنوان الرئيسي</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 /><Relationship Id="rId3" Type="http://schemas.openxmlformats.org/officeDocument/2006/relationships/slideLayout" Target="../slideLayouts/slideLayout36.xml" /><Relationship Id="rId7" Type="http://schemas.openxmlformats.org/officeDocument/2006/relationships/slideLayout" Target="../slideLayouts/slideLayout40.xml" /><Relationship Id="rId12" Type="http://schemas.openxmlformats.org/officeDocument/2006/relationships/theme" Target="../theme/theme4.xml" /><Relationship Id="rId2" Type="http://schemas.openxmlformats.org/officeDocument/2006/relationships/slideLayout" Target="../slideLayouts/slideLayout35.xml" /><Relationship Id="rId1" Type="http://schemas.openxmlformats.org/officeDocument/2006/relationships/slideLayout" Target="../slideLayouts/slideLayout34.xml" /><Relationship Id="rId6" Type="http://schemas.openxmlformats.org/officeDocument/2006/relationships/slideLayout" Target="../slideLayouts/slideLayout39.xml" /><Relationship Id="rId11" Type="http://schemas.openxmlformats.org/officeDocument/2006/relationships/slideLayout" Target="../slideLayouts/slideLayout44.xml" /><Relationship Id="rId5" Type="http://schemas.openxmlformats.org/officeDocument/2006/relationships/slideLayout" Target="../slideLayouts/slideLayout38.xml" /><Relationship Id="rId10" Type="http://schemas.openxmlformats.org/officeDocument/2006/relationships/slideLayout" Target="../slideLayouts/slideLayout43.xml" /><Relationship Id="rId4" Type="http://schemas.openxmlformats.org/officeDocument/2006/relationships/slideLayout" Target="../slideLayouts/slideLayout37.xml" /><Relationship Id="rId9" Type="http://schemas.openxmlformats.org/officeDocument/2006/relationships/slideLayout" Target="../slideLayouts/slideLayout42.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 /><Relationship Id="rId3" Type="http://schemas.openxmlformats.org/officeDocument/2006/relationships/slideLayout" Target="../slideLayouts/slideLayout47.xml" /><Relationship Id="rId7" Type="http://schemas.openxmlformats.org/officeDocument/2006/relationships/slideLayout" Target="../slideLayouts/slideLayout51.xml" /><Relationship Id="rId12" Type="http://schemas.openxmlformats.org/officeDocument/2006/relationships/theme" Target="../theme/theme5.xml" /><Relationship Id="rId2" Type="http://schemas.openxmlformats.org/officeDocument/2006/relationships/slideLayout" Target="../slideLayouts/slideLayout46.xml" /><Relationship Id="rId1" Type="http://schemas.openxmlformats.org/officeDocument/2006/relationships/slideLayout" Target="../slideLayouts/slideLayout45.xml" /><Relationship Id="rId6" Type="http://schemas.openxmlformats.org/officeDocument/2006/relationships/slideLayout" Target="../slideLayouts/slideLayout50.xml" /><Relationship Id="rId11" Type="http://schemas.openxmlformats.org/officeDocument/2006/relationships/slideLayout" Target="../slideLayouts/slideLayout55.xml" /><Relationship Id="rId5" Type="http://schemas.openxmlformats.org/officeDocument/2006/relationships/slideLayout" Target="../slideLayouts/slideLayout49.xml" /><Relationship Id="rId10" Type="http://schemas.openxmlformats.org/officeDocument/2006/relationships/slideLayout" Target="../slideLayouts/slideLayout54.xml" /><Relationship Id="rId4" Type="http://schemas.openxmlformats.org/officeDocument/2006/relationships/slideLayout" Target="../slideLayouts/slideLayout48.xml" /><Relationship Id="rId9" Type="http://schemas.openxmlformats.org/officeDocument/2006/relationships/slideLayout" Target="../slideLayouts/slideLayout53.xml"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 /><Relationship Id="rId3" Type="http://schemas.openxmlformats.org/officeDocument/2006/relationships/slideLayout" Target="../slideLayouts/slideLayout58.xml" /><Relationship Id="rId7" Type="http://schemas.openxmlformats.org/officeDocument/2006/relationships/slideLayout" Target="../slideLayouts/slideLayout62.xml" /><Relationship Id="rId12" Type="http://schemas.openxmlformats.org/officeDocument/2006/relationships/theme" Target="../theme/theme6.xml" /><Relationship Id="rId2" Type="http://schemas.openxmlformats.org/officeDocument/2006/relationships/slideLayout" Target="../slideLayouts/slideLayout57.xml" /><Relationship Id="rId1" Type="http://schemas.openxmlformats.org/officeDocument/2006/relationships/slideLayout" Target="../slideLayouts/slideLayout56.xml" /><Relationship Id="rId6" Type="http://schemas.openxmlformats.org/officeDocument/2006/relationships/slideLayout" Target="../slideLayouts/slideLayout61.xml" /><Relationship Id="rId11" Type="http://schemas.openxmlformats.org/officeDocument/2006/relationships/slideLayout" Target="../slideLayouts/slideLayout66.xml" /><Relationship Id="rId5" Type="http://schemas.openxmlformats.org/officeDocument/2006/relationships/slideLayout" Target="../slideLayouts/slideLayout60.xml" /><Relationship Id="rId10" Type="http://schemas.openxmlformats.org/officeDocument/2006/relationships/slideLayout" Target="../slideLayouts/slideLayout65.xml" /><Relationship Id="rId4" Type="http://schemas.openxmlformats.org/officeDocument/2006/relationships/slideLayout" Target="../slideLayouts/slideLayout59.xml" /><Relationship Id="rId9" Type="http://schemas.openxmlformats.org/officeDocument/2006/relationships/slideLayout" Target="../slideLayouts/slideLayout64.xml" /></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 /><Relationship Id="rId3" Type="http://schemas.openxmlformats.org/officeDocument/2006/relationships/slideLayout" Target="../slideLayouts/slideLayout69.xml" /><Relationship Id="rId7" Type="http://schemas.openxmlformats.org/officeDocument/2006/relationships/slideLayout" Target="../slideLayouts/slideLayout73.xml" /><Relationship Id="rId12" Type="http://schemas.openxmlformats.org/officeDocument/2006/relationships/theme" Target="../theme/theme7.xml" /><Relationship Id="rId2" Type="http://schemas.openxmlformats.org/officeDocument/2006/relationships/slideLayout" Target="../slideLayouts/slideLayout68.xml" /><Relationship Id="rId1" Type="http://schemas.openxmlformats.org/officeDocument/2006/relationships/slideLayout" Target="../slideLayouts/slideLayout67.xml" /><Relationship Id="rId6" Type="http://schemas.openxmlformats.org/officeDocument/2006/relationships/slideLayout" Target="../slideLayouts/slideLayout72.xml" /><Relationship Id="rId11" Type="http://schemas.openxmlformats.org/officeDocument/2006/relationships/slideLayout" Target="../slideLayouts/slideLayout77.xml" /><Relationship Id="rId5" Type="http://schemas.openxmlformats.org/officeDocument/2006/relationships/slideLayout" Target="../slideLayouts/slideLayout71.xml" /><Relationship Id="rId10" Type="http://schemas.openxmlformats.org/officeDocument/2006/relationships/slideLayout" Target="../slideLayouts/slideLayout76.xml" /><Relationship Id="rId4" Type="http://schemas.openxmlformats.org/officeDocument/2006/relationships/slideLayout" Target="../slideLayouts/slideLayout70.xml" /><Relationship Id="rId9" Type="http://schemas.openxmlformats.org/officeDocument/2006/relationships/slideLayout" Target="../slideLayouts/slideLayout75.xml" /></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 /><Relationship Id="rId13" Type="http://schemas.openxmlformats.org/officeDocument/2006/relationships/image" Target="../media/image15.jpeg" /><Relationship Id="rId3" Type="http://schemas.openxmlformats.org/officeDocument/2006/relationships/slideLayout" Target="../slideLayouts/slideLayout80.xml" /><Relationship Id="rId7" Type="http://schemas.openxmlformats.org/officeDocument/2006/relationships/slideLayout" Target="../slideLayouts/slideLayout84.xml" /><Relationship Id="rId12" Type="http://schemas.openxmlformats.org/officeDocument/2006/relationships/theme" Target="../theme/theme8.xml" /><Relationship Id="rId2" Type="http://schemas.openxmlformats.org/officeDocument/2006/relationships/slideLayout" Target="../slideLayouts/slideLayout79.xml" /><Relationship Id="rId1" Type="http://schemas.openxmlformats.org/officeDocument/2006/relationships/slideLayout" Target="../slideLayouts/slideLayout78.xml" /><Relationship Id="rId6" Type="http://schemas.openxmlformats.org/officeDocument/2006/relationships/slideLayout" Target="../slideLayouts/slideLayout83.xml" /><Relationship Id="rId11" Type="http://schemas.openxmlformats.org/officeDocument/2006/relationships/slideLayout" Target="../slideLayouts/slideLayout88.xml" /><Relationship Id="rId5" Type="http://schemas.openxmlformats.org/officeDocument/2006/relationships/slideLayout" Target="../slideLayouts/slideLayout82.xml" /><Relationship Id="rId10" Type="http://schemas.openxmlformats.org/officeDocument/2006/relationships/slideLayout" Target="../slideLayouts/slideLayout87.xml" /><Relationship Id="rId4" Type="http://schemas.openxmlformats.org/officeDocument/2006/relationships/slideLayout" Target="../slideLayouts/slideLayout81.xml" /><Relationship Id="rId9" Type="http://schemas.openxmlformats.org/officeDocument/2006/relationships/slideLayout" Target="../slideLayouts/slideLayout86.xml" /><Relationship Id="rId14" Type="http://schemas.openxmlformats.org/officeDocument/2006/relationships/image" Target="../media/image16.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2956"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ar-SA" sz="3600" b="0" i="0" u="none" strike="noStrike" kern="1200" baseline="0">
                <a:solidFill>
                  <a:srgbClr val="3F3F4D"/>
                </a:solidFill>
                <a:latin typeface="+mj-lt"/>
              </a:rPr>
              <a:t>انقر لتحرير نمط العنوان الرئيسي</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ar-SA" sz="2000" b="0" i="0" u="none" strike="noStrike" kern="1200" baseline="0">
                <a:solidFill>
                  <a:srgbClr val="3F3F4D"/>
                </a:solidFill>
                <a:latin typeface="+mn-lt"/>
              </a:rPr>
              <a:t>انقر لتحرير أنماط النص الرئيسي</a:t>
            </a:r>
          </a:p>
          <a:p>
            <a:pPr lvl="1"/>
            <a:r>
              <a:rPr lang="ar-SA" sz="2000" b="0" i="0" u="none" strike="noStrike" kern="1200" baseline="0">
                <a:solidFill>
                  <a:srgbClr val="3F3F4D"/>
                </a:solidFill>
                <a:latin typeface="+mn-lt"/>
              </a:rPr>
              <a:t>المستوى الثاني</a:t>
            </a:r>
          </a:p>
          <a:p>
            <a:pPr lvl="2"/>
            <a:r>
              <a:rPr lang="ar-SA" sz="2000" b="0" i="0" u="none" strike="noStrike" kern="1200" baseline="0">
                <a:solidFill>
                  <a:srgbClr val="3F3F4D"/>
                </a:solidFill>
                <a:latin typeface="+mn-lt"/>
              </a:rPr>
              <a:t>المستوى الثالث</a:t>
            </a:r>
          </a:p>
          <a:p>
            <a:pPr lvl="3"/>
            <a:r>
              <a:rPr lang="ar-SA" sz="2000" b="0" i="0" u="none" strike="noStrike" kern="1200" baseline="0">
                <a:solidFill>
                  <a:srgbClr val="3F3F4D"/>
                </a:solidFill>
                <a:latin typeface="+mn-lt"/>
              </a:rPr>
              <a:t>المستوى الرابع</a:t>
            </a:r>
          </a:p>
          <a:p>
            <a:pPr lvl="4"/>
            <a:r>
              <a:rPr lang="ar-SA" sz="2000" b="0" i="0" u="none" strike="noStrike" kern="1200" baseline="0">
                <a:solidFill>
                  <a:srgbClr val="3F3F4D"/>
                </a:solidFill>
                <a:latin typeface="+mn-lt"/>
              </a:rPr>
              <a:t>المستوى الخامس</a:t>
            </a:r>
            <a:endParaRPr lang="en-US" b="0" i="0" u="none" strike="noStrike" kern="1200" baseline="0">
              <a:solidFill>
                <a:srgbClr val="3F3F4D"/>
              </a:solidFill>
              <a:latin typeface="+mn-lt"/>
            </a:endParaRPr>
          </a:p>
        </p:txBody>
      </p:sp>
      <p:sp>
        <p:nvSpPr>
          <p:cNvPr id="4" name="Date Placeholder 3"/>
          <p:cNvSpPr>
            <a:spLocks noGrp="1"/>
          </p:cNvSpPr>
          <p:nvPr>
            <p:ph type="dt" sz="half" idx="2"/>
          </p:nvPr>
        </p:nvSpPr>
        <p:spPr>
          <a:xfrm>
            <a:off x="467544" y="6610350"/>
            <a:ext cx="1524000" cy="228600"/>
          </a:xfrm>
          <a:prstGeom prst="rect">
            <a:avLst/>
          </a:prstGeom>
        </p:spPr>
        <p:txBody>
          <a:bodyPr vert="horz" lIns="91440" tIns="45720" rIns="91440" bIns="45720" rtlCol="0" anchor="ctr"/>
          <a:lstStyle>
            <a:lvl1pPr algn="l" rtl="1">
              <a:defRPr sz="900" baseline="0">
                <a:solidFill>
                  <a:schemeClr val="tx1"/>
                </a:solidFill>
              </a:defRPr>
            </a:lvl1pPr>
          </a:lstStyle>
          <a:p>
            <a:fld id="{1B8ABB09-4A1D-463E-8065-109CC2B7EFAA}" type="datetimeFigureOut">
              <a:rPr lang="ar-SA" smtClean="0"/>
              <a:t>05/03/1443</a:t>
            </a:fld>
            <a:endParaRPr lang="ar-SA"/>
          </a:p>
        </p:txBody>
      </p:sp>
      <p:sp>
        <p:nvSpPr>
          <p:cNvPr id="5" name="Footer Placeholder 4"/>
          <p:cNvSpPr>
            <a:spLocks noGrp="1"/>
          </p:cNvSpPr>
          <p:nvPr>
            <p:ph type="ftr" sz="quarter" idx="3"/>
          </p:nvPr>
        </p:nvSpPr>
        <p:spPr>
          <a:xfrm>
            <a:off x="2051720" y="6610350"/>
            <a:ext cx="6629400" cy="228600"/>
          </a:xfrm>
          <a:prstGeom prst="rect">
            <a:avLst/>
          </a:prstGeom>
        </p:spPr>
        <p:txBody>
          <a:bodyPr vert="horz" lIns="91440" tIns="45720" rIns="91440" bIns="45720" rtlCol="0" anchor="ctr"/>
          <a:lstStyle>
            <a:lvl1pPr algn="l" rtl="1">
              <a:defRPr sz="900" baseline="0">
                <a:solidFill>
                  <a:schemeClr val="tx1"/>
                </a:solidFill>
              </a:defRPr>
            </a:lvl1pPr>
          </a:lstStyle>
          <a:p>
            <a:endParaRPr lang="ar-SA"/>
          </a:p>
        </p:txBody>
      </p:sp>
      <p:sp>
        <p:nvSpPr>
          <p:cNvPr id="6" name="Slide Number Placeholder 5"/>
          <p:cNvSpPr>
            <a:spLocks noGrp="1"/>
          </p:cNvSpPr>
          <p:nvPr>
            <p:ph type="sldNum" sz="quarter" idx="4"/>
          </p:nvPr>
        </p:nvSpPr>
        <p:spPr>
          <a:xfrm>
            <a:off x="0" y="6610350"/>
            <a:ext cx="381000" cy="228600"/>
          </a:xfrm>
          <a:prstGeom prst="rect">
            <a:avLst/>
          </a:prstGeom>
        </p:spPr>
        <p:txBody>
          <a:bodyPr vert="horz" lIns="91440" tIns="45720" rIns="91440" bIns="45720" rtlCol="0" anchor="ctr"/>
          <a:lstStyle>
            <a:lvl1pPr algn="l" rtl="1">
              <a:defRPr sz="900" baseline="0">
                <a:solidFill>
                  <a:schemeClr val="tx1"/>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spcBef>
          <a:spcPct val="0"/>
        </a:spcBef>
        <a:buNone/>
        <a:defRPr lang="en-US" sz="3600" b="0" i="0" u="none" strike="noStrike" kern="1200" baseline="0" smtClean="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Font typeface="Wingdings" pitchFamily="2" charset="2"/>
        <a:buChar char="§"/>
        <a:defRPr lang="en-US" sz="2000" b="0" i="0" u="none" strike="noStrike" kern="1200" baseline="0" smtClean="0">
          <a:solidFill>
            <a:schemeClr val="tx2"/>
          </a:solidFill>
          <a:latin typeface="+mj-lt"/>
          <a:ea typeface="+mn-ea"/>
          <a:cs typeface="+mn-cs"/>
        </a:defRPr>
      </a:lvl1pPr>
      <a:lvl2pPr marL="742950" indent="-285750" algn="r" defTabSz="914400" rtl="1" eaLnBrk="1" latinLnBrk="0" hangingPunct="1">
        <a:lnSpc>
          <a:spcPct val="100000"/>
        </a:lnSpc>
        <a:spcBef>
          <a:spcPct val="20000"/>
        </a:spcBef>
        <a:spcAft>
          <a:spcPts val="600"/>
        </a:spcAft>
        <a:buClr>
          <a:schemeClr val="tx1">
            <a:lumMod val="50000"/>
            <a:lumOff val="50000"/>
          </a:schemeClr>
        </a:buClr>
        <a:buFont typeface="Wingdings" pitchFamily="2" charset="2"/>
        <a:buChar char="§"/>
        <a:defRPr lang="en-US" sz="1600" b="0" i="0" u="none" strike="noStrike" kern="1200" baseline="0" smtClean="0">
          <a:solidFill>
            <a:schemeClr val="tx2"/>
          </a:solidFill>
          <a:latin typeface="+mj-lt"/>
          <a:ea typeface="+mn-ea"/>
          <a:cs typeface="+mn-cs"/>
        </a:defRPr>
      </a:lvl2pPr>
      <a:lvl3pPr marL="1143000" indent="-228600" algn="r" defTabSz="914400" rtl="1" eaLnBrk="1" latinLnBrk="0" hangingPunct="1">
        <a:lnSpc>
          <a:spcPct val="100000"/>
        </a:lnSpc>
        <a:spcBef>
          <a:spcPct val="20000"/>
        </a:spcBef>
        <a:spcAft>
          <a:spcPts val="600"/>
        </a:spcAft>
        <a:buFont typeface="Wingdings" pitchFamily="2" charset="2"/>
        <a:buNone/>
        <a:defRPr lang="en-US" sz="1400" b="0" i="0" u="none" strike="noStrike" kern="1200" baseline="0" smtClean="0">
          <a:solidFill>
            <a:schemeClr val="tx2"/>
          </a:solidFill>
          <a:latin typeface="+mj-lt"/>
          <a:ea typeface="+mn-ea"/>
          <a:cs typeface="+mn-cs"/>
        </a:defRPr>
      </a:lvl3pPr>
      <a:lvl4pPr marL="1600200" indent="-228600" algn="r" defTabSz="914400" rtl="1" eaLnBrk="1" latinLnBrk="0" hangingPunct="1">
        <a:lnSpc>
          <a:spcPct val="100000"/>
        </a:lnSpc>
        <a:spcBef>
          <a:spcPct val="20000"/>
        </a:spcBef>
        <a:spcAft>
          <a:spcPts val="600"/>
        </a:spcAft>
        <a:buClr>
          <a:schemeClr val="tx1">
            <a:lumMod val="50000"/>
            <a:lumOff val="50000"/>
          </a:schemeClr>
        </a:buClr>
        <a:buFont typeface="Wingdings" pitchFamily="2" charset="2"/>
        <a:buNone/>
        <a:defRPr lang="en-US" sz="1400" b="0" i="0" u="none" strike="noStrike" kern="1200" baseline="0" smtClean="0">
          <a:solidFill>
            <a:schemeClr val="tx2"/>
          </a:solidFill>
          <a:latin typeface="+mj-lt"/>
          <a:ea typeface="+mn-ea"/>
          <a:cs typeface="+mn-cs"/>
        </a:defRPr>
      </a:lvl4pPr>
      <a:lvl5pPr marL="2057400" indent="-228600" algn="r" defTabSz="914400" rtl="1" eaLnBrk="1" latinLnBrk="0" hangingPunct="1">
        <a:lnSpc>
          <a:spcPct val="100000"/>
        </a:lnSpc>
        <a:spcBef>
          <a:spcPct val="20000"/>
        </a:spcBef>
        <a:spcAft>
          <a:spcPts val="600"/>
        </a:spcAft>
        <a:buClr>
          <a:schemeClr val="tx1">
            <a:lumMod val="50000"/>
            <a:lumOff val="50000"/>
          </a:schemeClr>
        </a:buClr>
        <a:buFont typeface="Wingdings" pitchFamily="2" charset="2"/>
        <a:buNone/>
        <a:defRPr lang="en-US" sz="1400" b="0" i="0" u="none" strike="noStrike" kern="1200" baseline="0" smtClean="0">
          <a:solidFill>
            <a:schemeClr val="tx2"/>
          </a:solidFill>
          <a:latin typeface="+mj-lt"/>
          <a:ea typeface="+mn-ea"/>
          <a:cs typeface="+mn-cs"/>
        </a:defRPr>
      </a:lvl5pPr>
      <a:lvl6pPr marL="2514600" indent="-228600" algn="r" defTabSz="914400" rtl="1"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r" defTabSz="914400" rtl="1"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r" defTabSz="914400" rtl="1"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r" defTabSz="914400" rtl="1"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1B8ABB09-4A1D-463E-8065-109CC2B7EFAA}" type="datetimeFigureOut">
              <a:rPr lang="ar-SA" smtClean="0"/>
              <a:t>05/03/1443</a:t>
            </a:fld>
            <a:endParaRPr lang="ar-SA"/>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ar-SA"/>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1" eaLnBrk="1" latinLnBrk="0" hangingPunct="1">
        <a:spcBef>
          <a:spcPct val="0"/>
        </a:spcBef>
        <a:buNone/>
        <a:defRPr sz="3200" kern="1200">
          <a:solidFill>
            <a:schemeClr val="tx1">
              <a:lumMod val="75000"/>
              <a:lumOff val="25000"/>
            </a:schemeClr>
          </a:solidFill>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68144" y="1554480"/>
            <a:ext cx="2073348" cy="1979466"/>
          </a:xfrm>
          <a:prstGeom prst="rect">
            <a:avLst/>
          </a:prstGeom>
        </p:spPr>
        <p:txBody>
          <a:bodyPr vert="horz" lIns="91440" tIns="45720" rIns="91440" bIns="45720" rtlCol="0" anchor="t">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259632" y="1547036"/>
            <a:ext cx="4222308" cy="3886202"/>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2"/>
          </p:nvPr>
        </p:nvSpPr>
        <p:spPr>
          <a:xfrm>
            <a:off x="107504" y="189468"/>
            <a:ext cx="1828800" cy="365125"/>
          </a:xfrm>
          <a:prstGeom prst="rect">
            <a:avLst/>
          </a:prstGeom>
        </p:spPr>
        <p:txBody>
          <a:bodyPr vert="horz" lIns="91440" tIns="45720" rIns="91440" bIns="45720" rtlCol="0" anchor="t"/>
          <a:lstStyle>
            <a:lvl1pPr algn="r" rtl="1">
              <a:defRPr sz="1200">
                <a:solidFill>
                  <a:schemeClr val="tx1">
                    <a:tint val="75000"/>
                  </a:schemeClr>
                </a:solidFill>
              </a:defRPr>
            </a:lvl1pPr>
          </a:lstStyle>
          <a:p>
            <a:fld id="{1B8ABB09-4A1D-463E-8065-109CC2B7EFAA}" type="datetimeFigureOut">
              <a:rPr lang="ar-SA" smtClean="0"/>
              <a:t>05/03/1443</a:t>
            </a:fld>
            <a:endParaRPr lang="ar-SA"/>
          </a:p>
        </p:txBody>
      </p:sp>
      <p:sp>
        <p:nvSpPr>
          <p:cNvPr id="5" name="Footer Placeholder 4"/>
          <p:cNvSpPr>
            <a:spLocks noGrp="1"/>
          </p:cNvSpPr>
          <p:nvPr>
            <p:ph type="ftr" sz="quarter" idx="3"/>
          </p:nvPr>
        </p:nvSpPr>
        <p:spPr>
          <a:xfrm>
            <a:off x="3055164" y="6356350"/>
            <a:ext cx="5102352" cy="365125"/>
          </a:xfrm>
          <a:prstGeom prst="rect">
            <a:avLst/>
          </a:prstGeom>
        </p:spPr>
        <p:txBody>
          <a:bodyPr vert="horz" lIns="91440" tIns="45720" rIns="91440" bIns="45720" rtlCol="0" anchor="t"/>
          <a:lstStyle>
            <a:lvl1pPr algn="r" rtl="1">
              <a:defRPr sz="1200">
                <a:solidFill>
                  <a:schemeClr val="tx1"/>
                </a:solidFill>
              </a:defRPr>
            </a:lvl1pPr>
          </a:lstStyle>
          <a:p>
            <a:endParaRPr lang="ar-SA"/>
          </a:p>
        </p:txBody>
      </p:sp>
      <p:sp>
        <p:nvSpPr>
          <p:cNvPr id="6" name="Slide Number Placeholder 5"/>
          <p:cNvSpPr>
            <a:spLocks noGrp="1"/>
          </p:cNvSpPr>
          <p:nvPr>
            <p:ph type="sldNum" sz="quarter" idx="4"/>
          </p:nvPr>
        </p:nvSpPr>
        <p:spPr>
          <a:xfrm>
            <a:off x="1043608" y="6356350"/>
            <a:ext cx="1137684" cy="365125"/>
          </a:xfrm>
          <a:prstGeom prst="rect">
            <a:avLst/>
          </a:prstGeom>
        </p:spPr>
        <p:txBody>
          <a:bodyPr vert="horz" lIns="91440" tIns="45720" rIns="91440" bIns="45720" rtlCol="0" anchor="t"/>
          <a:lstStyle>
            <a:lvl1pPr algn="r" rtl="1">
              <a:defRPr sz="1200">
                <a:solidFill>
                  <a:schemeClr val="tx1">
                    <a:tint val="75000"/>
                  </a:schemeClr>
                </a:solidFill>
              </a:defRPr>
            </a:lvl1pPr>
          </a:lstStyle>
          <a:p>
            <a:fld id="{0B34F065-1154-456A-91E3-76DE8E75E17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spcBef>
          <a:spcPct val="0"/>
        </a:spcBef>
        <a:buNone/>
        <a:defRPr sz="1800" kern="1200" cap="all"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B8ABB09-4A1D-463E-8065-109CC2B7EFAA}" type="datetimeFigureOut">
              <a:rPr lang="ar-SA" smtClean="0"/>
              <a:t>05/03/1443</a:t>
            </a:fld>
            <a:endParaRPr lang="ar-SA"/>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SA"/>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B34F065-1154-456A-91E3-76DE8E75E17B}" type="slidenum">
              <a:rPr lang="ar-SA" smtClean="0"/>
              <a:t>‹#›</a:t>
            </a:fld>
            <a:endParaRPr lang="ar-SA"/>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B8ABB09-4A1D-463E-8065-109CC2B7EFAA}" type="datetimeFigureOut">
              <a:rPr lang="ar-SA" smtClean="0"/>
              <a:t>05/03/1443</a:t>
            </a:fld>
            <a:endParaRPr lang="ar-SA"/>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ar-SA"/>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B34F065-1154-456A-91E3-76DE8E75E17B}" type="slidenum">
              <a:rPr lang="ar-SA" smtClean="0"/>
              <a:t>‹#›</a:t>
            </a:fld>
            <a:endParaRPr lang="ar-SA"/>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r" defTabSz="914400" rtl="1"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p>
            <a:r>
              <a:rPr kumimoji="0" lang="ar-SA"/>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05/03/1443</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B8ABB09-4A1D-463E-8065-109CC2B7EFAA}" type="datetimeFigureOut">
              <a:rPr lang="ar-SA" smtClean="0"/>
              <a:t>05/03/1443</a:t>
            </a:fld>
            <a:endParaRPr lang="ar-SA"/>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SA"/>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B34F065-1154-456A-91E3-76DE8E75E17B}" type="slidenum">
              <a:rPr lang="ar-SA" smtClean="0"/>
              <a:t>‹#›</a:t>
            </a:fld>
            <a:endParaRPr lang="ar-SA"/>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B8ABB09-4A1D-463E-8065-109CC2B7EFAA}" type="datetimeFigureOut">
              <a:rPr lang="ar-SA" smtClean="0"/>
              <a:t>05/03/1443</a:t>
            </a:fld>
            <a:endParaRPr lang="ar-S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S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3.xml" /></Relationships>
</file>

<file path=ppt/slides/_rels/slide10.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image" Target="../media/image33.png" /><Relationship Id="rId1" Type="http://schemas.openxmlformats.org/officeDocument/2006/relationships/slideLayout" Target="../slideLayouts/slideLayout68.xml" /></Relationships>
</file>

<file path=ppt/slides/_rels/slide11.xml.rels><?xml version="1.0" encoding="UTF-8" standalone="yes"?>
<Relationships xmlns="http://schemas.openxmlformats.org/package/2006/relationships"><Relationship Id="rId2" Type="http://schemas.openxmlformats.org/officeDocument/2006/relationships/image" Target="../media/image35.gif" /><Relationship Id="rId1" Type="http://schemas.openxmlformats.org/officeDocument/2006/relationships/slideLayout" Target="../slideLayouts/slideLayout57.xml" /></Relationships>
</file>

<file path=ppt/slides/_rels/slide12.xml.rels><?xml version="1.0" encoding="UTF-8" standalone="yes"?>
<Relationships xmlns="http://schemas.openxmlformats.org/package/2006/relationships"><Relationship Id="rId3" Type="http://schemas.openxmlformats.org/officeDocument/2006/relationships/image" Target="../media/image37.png" /><Relationship Id="rId2" Type="http://schemas.openxmlformats.org/officeDocument/2006/relationships/image" Target="../media/image36.png" /><Relationship Id="rId1" Type="http://schemas.openxmlformats.org/officeDocument/2006/relationships/slideLayout" Target="../slideLayouts/slideLayout79.xml" /></Relationships>
</file>

<file path=ppt/slides/_rels/slide13.xml.rels><?xml version="1.0" encoding="UTF-8" standalone="yes"?>
<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24.xml" /></Relationships>
</file>

<file path=ppt/slides/_rels/slide14.xml.rels><?xml version="1.0" encoding="UTF-8" standalone="yes"?>
<Relationships xmlns="http://schemas.openxmlformats.org/package/2006/relationships"><Relationship Id="rId2" Type="http://schemas.openxmlformats.org/officeDocument/2006/relationships/image" Target="../media/image39.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2.xml" /><Relationship Id="rId4" Type="http://schemas.openxmlformats.org/officeDocument/2006/relationships/image" Target="../media/image20.png" /></Relationships>
</file>

<file path=ppt/slides/_rels/slide3.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4.xml" /></Relationships>
</file>

<file path=ppt/slides/_rels/slide4.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png" /><Relationship Id="rId1"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24.png" /><Relationship Id="rId1" Type="http://schemas.openxmlformats.org/officeDocument/2006/relationships/slideLayout" Target="../slideLayouts/slideLayout35.xml" /></Relationships>
</file>

<file path=ppt/slides/_rels/slide6.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46.xml" /></Relationships>
</file>

<file path=ppt/slides/_rels/slide7.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24.xml" /></Relationships>
</file>

<file path=ppt/slides/_rels/slide8.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image" Target="../media/image28.png" /><Relationship Id="rId1" Type="http://schemas.openxmlformats.org/officeDocument/2006/relationships/slideLayout" Target="../slideLayouts/slideLayout46.xml" /><Relationship Id="rId4" Type="http://schemas.openxmlformats.org/officeDocument/2006/relationships/image" Target="../media/image30.png" /></Relationships>
</file>

<file path=ppt/slides/_rels/slide9.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31.png" /><Relationship Id="rId1" Type="http://schemas.openxmlformats.org/officeDocument/2006/relationships/slideLayout" Target="../slideLayouts/slideLayout57.xml" /><Relationship Id="rId4" Type="http://schemas.openxmlformats.org/officeDocument/2006/relationships/image" Target="../media/image32.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7504" y="980728"/>
            <a:ext cx="3888432" cy="1224136"/>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2000" b="1" dirty="0">
                <a:solidFill>
                  <a:schemeClr val="bg1"/>
                </a:solidFill>
              </a:rPr>
              <a:t>Phylum: </a:t>
            </a:r>
            <a:r>
              <a:rPr lang="en-US" sz="2000" b="1" dirty="0" err="1">
                <a:solidFill>
                  <a:schemeClr val="bg1"/>
                </a:solidFill>
              </a:rPr>
              <a:t>platyhemintyhes</a:t>
            </a:r>
            <a:br>
              <a:rPr lang="ar-IQ" sz="2000" b="1" dirty="0">
                <a:solidFill>
                  <a:schemeClr val="bg1"/>
                </a:solidFill>
              </a:rPr>
            </a:br>
            <a:r>
              <a:rPr lang="ar-IQ" sz="2000" b="1" dirty="0">
                <a:solidFill>
                  <a:schemeClr val="bg1"/>
                </a:solidFill>
              </a:rPr>
              <a:t>                    </a:t>
            </a:r>
            <a:r>
              <a:rPr lang="en-US" sz="2000" b="1" dirty="0" err="1">
                <a:solidFill>
                  <a:schemeClr val="bg1"/>
                </a:solidFill>
              </a:rPr>
              <a:t>Class:Cestoda</a:t>
            </a:r>
            <a:br>
              <a:rPr lang="en-US" sz="2000" b="1" dirty="0">
                <a:solidFill>
                  <a:schemeClr val="bg1"/>
                </a:solidFill>
              </a:rPr>
            </a:br>
            <a:r>
              <a:rPr lang="ar-IQ" sz="2000" b="1" dirty="0">
                <a:solidFill>
                  <a:schemeClr val="bg1"/>
                </a:solidFill>
              </a:rPr>
              <a:t>    </a:t>
            </a:r>
            <a:r>
              <a:rPr lang="en-US" sz="2000" b="1" dirty="0">
                <a:solidFill>
                  <a:schemeClr val="bg1"/>
                </a:solidFill>
              </a:rPr>
              <a:t>Order: </a:t>
            </a:r>
            <a:r>
              <a:rPr lang="en-US" sz="2000" b="1" dirty="0" err="1">
                <a:solidFill>
                  <a:schemeClr val="bg1"/>
                </a:solidFill>
              </a:rPr>
              <a:t>Cyclophyllidea</a:t>
            </a:r>
            <a:endParaRPr lang="ar-IQ" sz="2000" b="1" dirty="0">
              <a:solidFill>
                <a:schemeClr val="bg1"/>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3475" y="548680"/>
            <a:ext cx="3880973" cy="554461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4" name="عنوان فرعي 3"/>
          <p:cNvSpPr>
            <a:spLocks noGrp="1"/>
          </p:cNvSpPr>
          <p:nvPr>
            <p:ph type="subTitle" idx="1"/>
          </p:nvPr>
        </p:nvSpPr>
        <p:spPr>
          <a:xfrm>
            <a:off x="323528" y="3861048"/>
            <a:ext cx="3240360" cy="720080"/>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ar-IQ" b="1" i="0">
                <a:solidFill>
                  <a:schemeClr val="bg1"/>
                </a:solidFill>
              </a:rPr>
              <a:t>اعداد:</a:t>
            </a:r>
            <a:r>
              <a:rPr lang="ar-SA" b="1" i="0">
                <a:solidFill>
                  <a:schemeClr val="bg1"/>
                </a:solidFill>
              </a:rPr>
              <a:t> م.م.نورا ضياء الدين </a:t>
            </a:r>
          </a:p>
          <a:p>
            <a:r>
              <a:rPr lang="ar-IQ" b="1" i="0">
                <a:solidFill>
                  <a:schemeClr val="bg1"/>
                </a:solidFill>
              </a:rPr>
              <a:t>م</a:t>
            </a:r>
            <a:r>
              <a:rPr lang="ar-IQ" b="1" i="0" dirty="0" err="1">
                <a:solidFill>
                  <a:schemeClr val="bg1"/>
                </a:solidFill>
              </a:rPr>
              <a:t>.م</a:t>
            </a:r>
            <a:r>
              <a:rPr lang="ar-IQ" b="1" i="0">
                <a:solidFill>
                  <a:schemeClr val="bg1"/>
                </a:solidFill>
              </a:rPr>
              <a:t>. </a:t>
            </a:r>
            <a:r>
              <a:rPr lang="en-US" b="1" i="0">
                <a:solidFill>
                  <a:schemeClr val="bg1"/>
                </a:solidFill>
              </a:rPr>
              <a:t>شهد عبد الجبار محمد</a:t>
            </a:r>
            <a:endParaRPr lang="ar-SA" b="1" i="0">
              <a:solidFill>
                <a:schemeClr val="bg1"/>
              </a:solidFill>
            </a:endParaRPr>
          </a:p>
          <a:p>
            <a:endParaRPr lang="ar-IQ" b="1" i="0" dirty="0">
              <a:solidFill>
                <a:schemeClr val="bg1"/>
              </a:solidFill>
            </a:endParaRPr>
          </a:p>
        </p:txBody>
      </p:sp>
    </p:spTree>
    <p:extLst>
      <p:ext uri="{BB962C8B-B14F-4D97-AF65-F5344CB8AC3E}">
        <p14:creationId xmlns:p14="http://schemas.microsoft.com/office/powerpoint/2010/main" val="3456900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499992" y="1148656"/>
            <a:ext cx="4644008" cy="5709344"/>
          </a:xfrm>
        </p:spPr>
        <p:txBody>
          <a:bodyPr>
            <a:normAutofit/>
          </a:bodyPr>
          <a:lstStyle/>
          <a:p>
            <a:pPr algn="just"/>
            <a:r>
              <a:rPr lang="ar-IQ" sz="2000" dirty="0">
                <a:latin typeface="Simplified Arabic" pitchFamily="18" charset="-78"/>
                <a:cs typeface="Simplified Arabic" pitchFamily="18" charset="-78"/>
              </a:rPr>
              <a:t>تنفصل القطع الحبلى من وقت لأخر على اشكال سلاسل (</a:t>
            </a:r>
            <a:r>
              <a:rPr lang="en-US" sz="2000" dirty="0">
                <a:latin typeface="Simplified Arabic" pitchFamily="18" charset="-78"/>
                <a:cs typeface="Simplified Arabic" pitchFamily="18" charset="-78"/>
              </a:rPr>
              <a:t>5</a:t>
            </a:r>
            <a:r>
              <a:rPr lang="ar-IQ" sz="2000" dirty="0">
                <a:latin typeface="Simplified Arabic" pitchFamily="18" charset="-78"/>
                <a:cs typeface="Simplified Arabic" pitchFamily="18" charset="-78"/>
              </a:rPr>
              <a:t>-</a:t>
            </a:r>
            <a:r>
              <a:rPr lang="en-US" sz="2000" dirty="0">
                <a:latin typeface="Simplified Arabic" pitchFamily="18" charset="-78"/>
                <a:cs typeface="Simplified Arabic" pitchFamily="18" charset="-78"/>
              </a:rPr>
              <a:t>6</a:t>
            </a:r>
            <a:r>
              <a:rPr lang="ar-IQ" sz="2000" dirty="0">
                <a:latin typeface="Simplified Arabic" pitchFamily="18" charset="-78"/>
                <a:cs typeface="Simplified Arabic" pitchFamily="18" charset="-78"/>
              </a:rPr>
              <a:t> قطع) ويتحرر من كل قطعة بين </a:t>
            </a:r>
            <a:r>
              <a:rPr lang="en-US" sz="2000" dirty="0">
                <a:latin typeface="Simplified Arabic" pitchFamily="18" charset="-78"/>
                <a:cs typeface="Simplified Arabic" pitchFamily="18" charset="-78"/>
              </a:rPr>
              <a:t>30  </a:t>
            </a:r>
            <a:r>
              <a:rPr lang="ar-IQ" sz="2000" dirty="0">
                <a:latin typeface="Simplified Arabic" pitchFamily="18" charset="-78"/>
                <a:cs typeface="Simplified Arabic" pitchFamily="18" charset="-78"/>
              </a:rPr>
              <a:t> الف -</a:t>
            </a:r>
            <a:r>
              <a:rPr lang="en-US" sz="2000" dirty="0">
                <a:latin typeface="Simplified Arabic" pitchFamily="18" charset="-78"/>
                <a:cs typeface="Simplified Arabic" pitchFamily="18" charset="-78"/>
              </a:rPr>
              <a:t>50</a:t>
            </a:r>
            <a:r>
              <a:rPr lang="ar-IQ" sz="2000" dirty="0">
                <a:latin typeface="Simplified Arabic" pitchFamily="18" charset="-78"/>
                <a:cs typeface="Simplified Arabic" pitchFamily="18" charset="-78"/>
              </a:rPr>
              <a:t> الف بيضة عند تمزقها داخل او خارج جسم المضيف , ويصاب المضيف الوسطي ( الخنازير, وتصاب احياناً  الاغنام والغزلان والقردة والجرذان لكن بنسبة قليلة جداً) </a:t>
            </a:r>
            <a:r>
              <a:rPr lang="ar-IQ" sz="2000" dirty="0" err="1">
                <a:latin typeface="Simplified Arabic" pitchFamily="18" charset="-78"/>
                <a:cs typeface="Simplified Arabic" pitchFamily="18" charset="-78"/>
              </a:rPr>
              <a:t>بأبتلاع</a:t>
            </a:r>
            <a:r>
              <a:rPr lang="ar-IQ" sz="2000" dirty="0">
                <a:latin typeface="Simplified Arabic" pitchFamily="18" charset="-78"/>
                <a:cs typeface="Simplified Arabic" pitchFamily="18" charset="-78"/>
              </a:rPr>
              <a:t> البيوض حيث يتحرر الجنين سداسي الاشواك ويخترق الامعاء وينقله الدم او الملف الى العضلات الجسمية المختلفة فيتحول الى كيسة المسماة </a:t>
            </a:r>
            <a:r>
              <a:rPr lang="en-US" sz="2000" dirty="0" err="1">
                <a:latin typeface="Simplified Arabic" pitchFamily="18" charset="-78"/>
                <a:cs typeface="Simplified Arabic" pitchFamily="18" charset="-78"/>
              </a:rPr>
              <a:t>Cysticercus</a:t>
            </a:r>
            <a:r>
              <a:rPr lang="en-US" sz="2000" dirty="0">
                <a:latin typeface="Simplified Arabic" pitchFamily="18" charset="-78"/>
                <a:cs typeface="Simplified Arabic" pitchFamily="18" charset="-78"/>
              </a:rPr>
              <a:t> </a:t>
            </a:r>
            <a:r>
              <a:rPr lang="en-US" sz="2000" dirty="0" err="1">
                <a:latin typeface="Simplified Arabic" pitchFamily="18" charset="-78"/>
                <a:cs typeface="Simplified Arabic" pitchFamily="18" charset="-78"/>
              </a:rPr>
              <a:t>cellulosae</a:t>
            </a:r>
            <a:r>
              <a:rPr lang="en-US" sz="2000" dirty="0">
                <a:latin typeface="Simplified Arabic" pitchFamily="18" charset="-78"/>
                <a:cs typeface="Simplified Arabic" pitchFamily="18" charset="-78"/>
              </a:rPr>
              <a:t> </a:t>
            </a:r>
            <a:r>
              <a:rPr lang="ar-IQ" sz="2000" dirty="0">
                <a:latin typeface="Simplified Arabic" pitchFamily="18" charset="-78"/>
                <a:cs typeface="Simplified Arabic" pitchFamily="18" charset="-78"/>
              </a:rPr>
              <a:t> ذات الشكل الاهليجي واللون الابيض ويتراوح طولها بين </a:t>
            </a:r>
            <a:r>
              <a:rPr lang="en-US" sz="2000" dirty="0">
                <a:latin typeface="Simplified Arabic" pitchFamily="18" charset="-78"/>
                <a:cs typeface="Simplified Arabic" pitchFamily="18" charset="-78"/>
              </a:rPr>
              <a:t>6</a:t>
            </a:r>
            <a:r>
              <a:rPr lang="ar-IQ" sz="2000" dirty="0">
                <a:latin typeface="Simplified Arabic" pitchFamily="18" charset="-78"/>
                <a:cs typeface="Simplified Arabic" pitchFamily="18" charset="-78"/>
              </a:rPr>
              <a:t>- </a:t>
            </a:r>
            <a:r>
              <a:rPr lang="en-US" sz="2000" dirty="0">
                <a:latin typeface="Simplified Arabic" pitchFamily="18" charset="-78"/>
                <a:cs typeface="Simplified Arabic" pitchFamily="18" charset="-78"/>
              </a:rPr>
              <a:t>18</a:t>
            </a:r>
            <a:r>
              <a:rPr lang="ar-IQ" sz="2000" dirty="0">
                <a:latin typeface="Simplified Arabic" pitchFamily="18" charset="-78"/>
                <a:cs typeface="Simplified Arabic" pitchFamily="18" charset="-78"/>
              </a:rPr>
              <a:t> ملم وتحتوي على رأس داكن </a:t>
            </a:r>
            <a:r>
              <a:rPr lang="ar-IQ" sz="2000" dirty="0" err="1">
                <a:latin typeface="Simplified Arabic" pitchFamily="18" charset="-78"/>
                <a:cs typeface="Simplified Arabic" pitchFamily="18" charset="-78"/>
              </a:rPr>
              <a:t>منغمد</a:t>
            </a:r>
            <a:r>
              <a:rPr lang="ar-IQ" sz="2000" dirty="0">
                <a:latin typeface="Simplified Arabic" pitchFamily="18" charset="-78"/>
                <a:cs typeface="Simplified Arabic" pitchFamily="18" charset="-78"/>
              </a:rPr>
              <a:t> الى الداخل ويحمل </a:t>
            </a:r>
            <a:r>
              <a:rPr lang="ar-IQ" sz="2000" dirty="0" err="1">
                <a:latin typeface="Simplified Arabic" pitchFamily="18" charset="-78"/>
                <a:cs typeface="Simplified Arabic" pitchFamily="18" charset="-78"/>
              </a:rPr>
              <a:t>ممصات</a:t>
            </a:r>
            <a:r>
              <a:rPr lang="ar-IQ" sz="2000" dirty="0">
                <a:latin typeface="Simplified Arabic" pitchFamily="18" charset="-78"/>
                <a:cs typeface="Simplified Arabic" pitchFamily="18" charset="-78"/>
              </a:rPr>
              <a:t> وكلاليب . تحصل اصابة الانسان بتناول لحوم الخنازير نيئة او المطبوخة بصورة غير جيدة حيث يذوب جدار الكيس بفعل العصارات الهاضمة وينقلب الرأس للخارج ويثبت نفسه بجدار الامعاء الدقيقة وينمو الى دودة بالغة بغضون عدة اشهر. وتعمر الديدان البالغة </a:t>
            </a:r>
            <a:r>
              <a:rPr lang="en-US" sz="2000" dirty="0">
                <a:latin typeface="Simplified Arabic" pitchFamily="18" charset="-78"/>
                <a:cs typeface="Simplified Arabic" pitchFamily="18" charset="-78"/>
              </a:rPr>
              <a:t>25</a:t>
            </a:r>
            <a:r>
              <a:rPr lang="ar-IQ" sz="2000" dirty="0">
                <a:latin typeface="Simplified Arabic" pitchFamily="18" charset="-78"/>
                <a:cs typeface="Simplified Arabic" pitchFamily="18" charset="-78"/>
              </a:rPr>
              <a:t> سنة او اكثر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87" y="3356992"/>
            <a:ext cx="4067944" cy="271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59" y="1124744"/>
            <a:ext cx="360040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انفجار 2 3"/>
          <p:cNvSpPr/>
          <p:nvPr/>
        </p:nvSpPr>
        <p:spPr>
          <a:xfrm>
            <a:off x="3779912" y="0"/>
            <a:ext cx="3888432" cy="115212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cap="all" dirty="0">
                <a:solidFill>
                  <a:srgbClr val="4E3B30"/>
                </a:solidFill>
                <a:effectLst>
                  <a:reflection blurRad="12700" stA="48000" endA="300" endPos="55000" dir="5400000" sy="-90000" algn="bl" rotWithShape="0"/>
                </a:effectLst>
                <a:latin typeface="Simplified Arabic" pitchFamily="18" charset="-78"/>
                <a:ea typeface="+mj-ea"/>
                <a:cs typeface="Simplified Arabic" pitchFamily="18" charset="-78"/>
              </a:rPr>
              <a:t>دورة الحياة</a:t>
            </a:r>
            <a:endParaRPr lang="ar-IQ" dirty="0"/>
          </a:p>
        </p:txBody>
      </p:sp>
    </p:spTree>
    <p:extLst>
      <p:ext uri="{BB962C8B-B14F-4D97-AF65-F5344CB8AC3E}">
        <p14:creationId xmlns:p14="http://schemas.microsoft.com/office/powerpoint/2010/main" val="3915700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o\Desktop\anim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3"/>
            <a:ext cx="8208912"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811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3212976"/>
            <a:ext cx="856895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9"/>
            <a:ext cx="856895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45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quarter" idx="13"/>
          </p:nvPr>
        </p:nvSpPr>
        <p:spPr/>
        <p:txBody>
          <a:bodyPr/>
          <a:lstStyle/>
          <a:p>
            <a:endParaRPr lang="ar-IQ" dirty="0"/>
          </a:p>
        </p:txBody>
      </p:sp>
      <p:sp>
        <p:nvSpPr>
          <p:cNvPr id="2" name="عنوان 1"/>
          <p:cNvSpPr>
            <a:spLocks noGrp="1"/>
          </p:cNvSpPr>
          <p:nvPr>
            <p:ph type="title"/>
          </p:nvPr>
        </p:nvSpPr>
        <p:spPr/>
        <p:txBody>
          <a:bodyPr/>
          <a:lstStyle/>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548680"/>
            <a:ext cx="7560841"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20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IQ"/>
          </a:p>
        </p:txBody>
      </p:sp>
      <p:pic>
        <p:nvPicPr>
          <p:cNvPr id="2050" name="Picture 2" descr="C:\Users\moo\Desktop\photo_2021-02-20_20-01-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12968" cy="6192688"/>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1907704" y="2924944"/>
            <a:ext cx="5472608" cy="1107996"/>
          </a:xfrm>
          <a:prstGeom prst="rect">
            <a:avLst/>
          </a:prstGeom>
          <a:noFill/>
        </p:spPr>
        <p:txBody>
          <a:bodyPr wrap="square" rtlCol="1">
            <a:spAutoFit/>
          </a:bodyPr>
          <a:lstStyle/>
          <a:p>
            <a:pPr algn="ctr"/>
            <a:r>
              <a:rPr lang="ar-IQ" sz="6600" b="1" dirty="0">
                <a:latin typeface="Andalus" pitchFamily="18" charset="-78"/>
                <a:cs typeface="Andalus" pitchFamily="18" charset="-78"/>
              </a:rPr>
              <a:t>شكراً لحسن الاصغاء</a:t>
            </a:r>
          </a:p>
        </p:txBody>
      </p:sp>
    </p:spTree>
    <p:extLst>
      <p:ext uri="{BB962C8B-B14F-4D97-AF65-F5344CB8AC3E}">
        <p14:creationId xmlns:p14="http://schemas.microsoft.com/office/powerpoint/2010/main" val="4071423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476672"/>
            <a:ext cx="3096344" cy="1512168"/>
          </a:xfrm>
        </p:spPr>
        <p:txBody>
          <a:bodyPr>
            <a:normAutofit fontScale="90000"/>
          </a:bodyPr>
          <a:lstStyle/>
          <a:p>
            <a:pPr lvl="0" algn="l">
              <a:spcBef>
                <a:spcPct val="20000"/>
              </a:spcBef>
            </a:pPr>
            <a:br>
              <a:rPr lang="ar-IQ" sz="2000" dirty="0">
                <a:solidFill>
                  <a:prstClr val="black"/>
                </a:solidFill>
                <a:ea typeface="+mn-ea"/>
                <a:cs typeface="+mn-cs"/>
              </a:rPr>
            </a:br>
            <a:r>
              <a:rPr lang="en-US" sz="2200" b="1" dirty="0" err="1">
                <a:solidFill>
                  <a:prstClr val="black"/>
                </a:solidFill>
                <a:ea typeface="+mn-ea"/>
                <a:cs typeface="+mn-cs"/>
              </a:rPr>
              <a:t>Class:Cestoda</a:t>
            </a:r>
            <a:br>
              <a:rPr lang="en-US" sz="2200" b="1" dirty="0">
                <a:solidFill>
                  <a:prstClr val="black"/>
                </a:solidFill>
                <a:ea typeface="+mn-ea"/>
                <a:cs typeface="+mn-cs"/>
              </a:rPr>
            </a:br>
            <a:r>
              <a:rPr lang="ar-IQ" sz="2200" b="1" dirty="0">
                <a:solidFill>
                  <a:prstClr val="black"/>
                </a:solidFill>
                <a:ea typeface="+mn-ea"/>
              </a:rPr>
              <a:t>                                                                                         </a:t>
            </a:r>
            <a:r>
              <a:rPr lang="en-US" sz="2200" b="1" dirty="0">
                <a:solidFill>
                  <a:prstClr val="black"/>
                </a:solidFill>
                <a:ea typeface="+mn-ea"/>
                <a:cs typeface="+mn-cs"/>
              </a:rPr>
              <a:t>Order: </a:t>
            </a:r>
            <a:r>
              <a:rPr lang="en-US" sz="2200" b="1" dirty="0" err="1">
                <a:solidFill>
                  <a:prstClr val="black"/>
                </a:solidFill>
                <a:latin typeface="Simplified Arabic" pitchFamily="18" charset="-78"/>
                <a:ea typeface="+mn-ea"/>
                <a:cs typeface="Simplified Arabic" pitchFamily="18" charset="-78"/>
              </a:rPr>
              <a:t>Cyclophyllidea</a:t>
            </a:r>
            <a:br>
              <a:rPr lang="ar-IQ" sz="2000" dirty="0">
                <a:solidFill>
                  <a:prstClr val="black"/>
                </a:solidFill>
                <a:latin typeface="Simplified Arabic" pitchFamily="18" charset="-78"/>
                <a:ea typeface="+mn-ea"/>
                <a:cs typeface="Simplified Arabic" pitchFamily="18" charset="-78"/>
              </a:rPr>
            </a:br>
            <a:endParaRPr lang="ar-IQ" dirty="0"/>
          </a:p>
        </p:txBody>
      </p:sp>
      <p:sp>
        <p:nvSpPr>
          <p:cNvPr id="3" name="عنصر نائب للمحتوى 2"/>
          <p:cNvSpPr>
            <a:spLocks noGrp="1"/>
          </p:cNvSpPr>
          <p:nvPr>
            <p:ph idx="1"/>
          </p:nvPr>
        </p:nvSpPr>
        <p:spPr>
          <a:xfrm>
            <a:off x="3923928" y="368660"/>
            <a:ext cx="4978896" cy="5040560"/>
          </a:xfrm>
        </p:spPr>
        <p:txBody>
          <a:bodyPr/>
          <a:lstStyle/>
          <a:p>
            <a:pPr marL="0" indent="0" algn="l">
              <a:buNone/>
            </a:pPr>
            <a:endParaRPr lang="ar-IQ" sz="2000" dirty="0">
              <a:solidFill>
                <a:prstClr val="black"/>
              </a:solidFill>
              <a:ea typeface="+mj-ea"/>
              <a:cs typeface="+mj-cs"/>
            </a:endParaRPr>
          </a:p>
          <a:p>
            <a:pPr marL="0" indent="0">
              <a:buNone/>
            </a:pPr>
            <a:endParaRPr lang="ar-IQ" sz="2000" dirty="0">
              <a:solidFill>
                <a:prstClr val="black"/>
              </a:solidFill>
              <a:latin typeface="Simplified Arabic" pitchFamily="18" charset="-78"/>
              <a:ea typeface="+mj-ea"/>
              <a:cs typeface="Simplified Arabic" pitchFamily="18" charset="-78"/>
            </a:endParaRPr>
          </a:p>
          <a:p>
            <a:pPr marL="0" indent="0">
              <a:buNone/>
            </a:pPr>
            <a:endParaRPr lang="ar-IQ" sz="2800" dirty="0">
              <a:solidFill>
                <a:prstClr val="black"/>
              </a:solidFill>
              <a:latin typeface="Simplified Arabic" pitchFamily="18" charset="-78"/>
              <a:ea typeface="+mj-ea"/>
              <a:cs typeface="Simplified Arabic" pitchFamily="18" charset="-78"/>
            </a:endParaRPr>
          </a:p>
          <a:p>
            <a:pPr marL="0" indent="0">
              <a:buNone/>
            </a:pPr>
            <a:r>
              <a:rPr lang="ar-IQ" sz="2800" dirty="0">
                <a:solidFill>
                  <a:prstClr val="black"/>
                </a:solidFill>
                <a:latin typeface="Simplified Arabic" pitchFamily="18" charset="-78"/>
                <a:ea typeface="+mj-ea"/>
                <a:cs typeface="Simplified Arabic" pitchFamily="18" charset="-78"/>
              </a:rPr>
              <a:t>1- توجد محاجم في الرأس واحياناً خطم</a:t>
            </a:r>
          </a:p>
          <a:p>
            <a:pPr marL="0" indent="0">
              <a:buNone/>
            </a:pPr>
            <a:r>
              <a:rPr lang="ar-IQ" sz="2800" dirty="0">
                <a:solidFill>
                  <a:prstClr val="black"/>
                </a:solidFill>
                <a:latin typeface="Simplified Arabic" pitchFamily="18" charset="-78"/>
                <a:ea typeface="+mj-ea"/>
                <a:cs typeface="Simplified Arabic" pitchFamily="18" charset="-78"/>
              </a:rPr>
              <a:t>2- الفتحة التناسلية جانبية.</a:t>
            </a:r>
          </a:p>
          <a:p>
            <a:pPr marL="0" indent="0">
              <a:buNone/>
            </a:pPr>
            <a:r>
              <a:rPr lang="ar-IQ" sz="2800" dirty="0">
                <a:solidFill>
                  <a:prstClr val="black"/>
                </a:solidFill>
                <a:latin typeface="Simplified Arabic" pitchFamily="18" charset="-78"/>
                <a:ea typeface="+mj-ea"/>
                <a:cs typeface="Simplified Arabic" pitchFamily="18" charset="-78"/>
              </a:rPr>
              <a:t>3- البيوض عديمة الغطاء</a:t>
            </a:r>
          </a:p>
          <a:p>
            <a:pPr marL="0" indent="0">
              <a:buNone/>
            </a:pPr>
            <a:r>
              <a:rPr lang="ar-IQ" sz="2800" dirty="0">
                <a:solidFill>
                  <a:prstClr val="black"/>
                </a:solidFill>
                <a:latin typeface="Simplified Arabic" pitchFamily="18" charset="-78"/>
                <a:ea typeface="+mj-ea"/>
                <a:cs typeface="Simplified Arabic" pitchFamily="18" charset="-78"/>
              </a:rPr>
              <a:t>4-تقع الغدد المحية خلف المبيض</a:t>
            </a:r>
            <a:endParaRPr lang="ar-IQ" sz="2800" dirty="0">
              <a:latin typeface="Simplified Arabic" pitchFamily="18" charset="-78"/>
              <a:cs typeface="Simplified Arabic" pitchFamily="18"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3600400" cy="180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293095"/>
            <a:ext cx="3960440" cy="237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293095"/>
            <a:ext cx="3827139" cy="237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انفجار 2 4"/>
          <p:cNvSpPr/>
          <p:nvPr/>
        </p:nvSpPr>
        <p:spPr>
          <a:xfrm>
            <a:off x="4078429" y="0"/>
            <a:ext cx="4752528" cy="1618451"/>
          </a:xfrm>
          <a:prstGeom prst="irregularSeal2">
            <a:avLst/>
          </a:prstGeom>
        </p:spPr>
        <p:style>
          <a:lnRef idx="1">
            <a:schemeClr val="accent5"/>
          </a:lnRef>
          <a:fillRef idx="2">
            <a:schemeClr val="accent5"/>
          </a:fillRef>
          <a:effectRef idx="1">
            <a:schemeClr val="accent5"/>
          </a:effectRef>
          <a:fontRef idx="minor">
            <a:schemeClr val="dk1"/>
          </a:fontRef>
        </p:style>
        <p:txBody>
          <a:bodyPr rtlCol="1" anchor="ctr"/>
          <a:lstStyle/>
          <a:p>
            <a:pPr lvl="0">
              <a:spcBef>
                <a:spcPct val="20000"/>
              </a:spcBef>
            </a:pPr>
            <a:r>
              <a:rPr lang="ar-IQ" sz="1600" b="1" u="sng" dirty="0">
                <a:solidFill>
                  <a:prstClr val="black"/>
                </a:solidFill>
                <a:latin typeface="Simplified Arabic" pitchFamily="18" charset="-78"/>
                <a:cs typeface="Simplified Arabic" pitchFamily="18" charset="-78"/>
              </a:rPr>
              <a:t>تتميز طفيليات هذه الرتبة</a:t>
            </a:r>
            <a:r>
              <a:rPr lang="ar-IQ" sz="2800" b="1" u="sng" dirty="0">
                <a:solidFill>
                  <a:srgbClr val="FF0000"/>
                </a:solidFill>
                <a:latin typeface="Simplified Arabic" pitchFamily="18" charset="-78"/>
                <a:cs typeface="Simplified Arabic" pitchFamily="18" charset="-78"/>
              </a:rPr>
              <a:t>:</a:t>
            </a:r>
          </a:p>
        </p:txBody>
      </p:sp>
    </p:spTree>
    <p:extLst>
      <p:ext uri="{BB962C8B-B14F-4D97-AF65-F5344CB8AC3E}">
        <p14:creationId xmlns:p14="http://schemas.microsoft.com/office/powerpoint/2010/main" val="836025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4493366" y="692695"/>
            <a:ext cx="4255098" cy="6048673"/>
          </a:xfrm>
        </p:spPr>
        <p:txBody>
          <a:bodyPr>
            <a:normAutofit/>
          </a:bodyPr>
          <a:lstStyle/>
          <a:p>
            <a:r>
              <a:rPr lang="ar-IQ" sz="2000" b="1" dirty="0">
                <a:solidFill>
                  <a:schemeClr val="bg1"/>
                </a:solidFill>
              </a:rPr>
              <a:t>تعرف الدودة الشريطية </a:t>
            </a:r>
            <a:r>
              <a:rPr lang="en-US" sz="2000" b="1" dirty="0">
                <a:solidFill>
                  <a:schemeClr val="bg1"/>
                </a:solidFill>
              </a:rPr>
              <a:t>Beef tapeworm</a:t>
            </a:r>
            <a:r>
              <a:rPr lang="ar-IQ" sz="2000" b="1" dirty="0">
                <a:solidFill>
                  <a:schemeClr val="bg1"/>
                </a:solidFill>
              </a:rPr>
              <a:t> بالدودة العزلاء </a:t>
            </a:r>
            <a:r>
              <a:rPr lang="en-US" sz="2000" b="1" dirty="0">
                <a:solidFill>
                  <a:schemeClr val="bg1"/>
                </a:solidFill>
              </a:rPr>
              <a:t>Unarmed</a:t>
            </a:r>
            <a:r>
              <a:rPr lang="ar-IQ" sz="2000" b="1" dirty="0">
                <a:solidFill>
                  <a:schemeClr val="bg1"/>
                </a:solidFill>
              </a:rPr>
              <a:t>.</a:t>
            </a:r>
          </a:p>
          <a:p>
            <a:r>
              <a:rPr lang="ar-IQ" sz="2000" b="1" dirty="0">
                <a:solidFill>
                  <a:schemeClr val="bg1"/>
                </a:solidFill>
              </a:rPr>
              <a:t>موقع الاصابة : تعيش الدودة البالغة في امعاء الانسان اما الطور اليرقي فيصيب عضلات وقلب الابقار وهي ذات انتشار عالمي وخاصة في المناق الاسلامية التي </a:t>
            </a:r>
            <a:r>
              <a:rPr lang="ar-IQ" sz="2000" b="1" dirty="0" err="1">
                <a:solidFill>
                  <a:schemeClr val="bg1"/>
                </a:solidFill>
              </a:rPr>
              <a:t>يؤكلب</a:t>
            </a:r>
            <a:r>
              <a:rPr lang="ar-IQ" sz="2000" b="1" dirty="0">
                <a:solidFill>
                  <a:schemeClr val="bg1"/>
                </a:solidFill>
              </a:rPr>
              <a:t> اللحم فيها نيئاً او مهيا بصورة غير جيدة .</a:t>
            </a:r>
          </a:p>
          <a:p>
            <a:endParaRPr lang="ar-IQ" sz="2000" b="1" dirty="0">
              <a:solidFill>
                <a:schemeClr val="bg1"/>
              </a:solidFill>
            </a:endParaRPr>
          </a:p>
          <a:p>
            <a:r>
              <a:rPr lang="ar-IQ" sz="2000" b="1" dirty="0">
                <a:solidFill>
                  <a:schemeClr val="bg1"/>
                </a:solidFill>
              </a:rPr>
              <a:t>المظهر الخارجي:</a:t>
            </a:r>
          </a:p>
          <a:p>
            <a:pPr marL="0" indent="0">
              <a:buNone/>
            </a:pPr>
            <a:r>
              <a:rPr lang="ar-IQ" sz="2000" b="1" dirty="0">
                <a:solidFill>
                  <a:schemeClr val="bg1"/>
                </a:solidFill>
              </a:rPr>
              <a:t>1- يتراوح الدودة البالغة </a:t>
            </a:r>
            <a:r>
              <a:rPr lang="en-US" sz="2000" b="1" dirty="0">
                <a:solidFill>
                  <a:schemeClr val="bg1"/>
                </a:solidFill>
              </a:rPr>
              <a:t>8-4</a:t>
            </a:r>
            <a:r>
              <a:rPr lang="ar-IQ" sz="2000" b="1" dirty="0">
                <a:solidFill>
                  <a:schemeClr val="bg1"/>
                </a:solidFill>
              </a:rPr>
              <a:t> متر ونادراً </a:t>
            </a:r>
            <a:r>
              <a:rPr lang="ar-IQ" sz="2000" b="1" dirty="0" err="1">
                <a:solidFill>
                  <a:schemeClr val="bg1"/>
                </a:solidFill>
              </a:rPr>
              <a:t>مايصل</a:t>
            </a:r>
            <a:r>
              <a:rPr lang="ar-IQ" sz="2000" b="1" dirty="0">
                <a:solidFill>
                  <a:schemeClr val="bg1"/>
                </a:solidFill>
              </a:rPr>
              <a:t> الى </a:t>
            </a:r>
            <a:r>
              <a:rPr lang="en-US" sz="2000" b="1" dirty="0">
                <a:solidFill>
                  <a:schemeClr val="bg1"/>
                </a:solidFill>
              </a:rPr>
              <a:t>15</a:t>
            </a:r>
            <a:r>
              <a:rPr lang="ar-IQ" sz="2000" b="1" dirty="0">
                <a:solidFill>
                  <a:schemeClr val="bg1"/>
                </a:solidFill>
              </a:rPr>
              <a:t> متراً.</a:t>
            </a:r>
          </a:p>
          <a:p>
            <a:pPr marL="0" indent="0">
              <a:buNone/>
            </a:pPr>
            <a:r>
              <a:rPr lang="ar-IQ" sz="2000" b="1" dirty="0">
                <a:solidFill>
                  <a:schemeClr val="bg1"/>
                </a:solidFill>
              </a:rPr>
              <a:t>2- الرأس هرمي الشكل يحمل اربعة </a:t>
            </a:r>
            <a:r>
              <a:rPr lang="ar-IQ" sz="2000" b="1" dirty="0" err="1">
                <a:solidFill>
                  <a:schemeClr val="bg1"/>
                </a:solidFill>
              </a:rPr>
              <a:t>ممصات</a:t>
            </a:r>
            <a:r>
              <a:rPr lang="ar-IQ" sz="2000" b="1" dirty="0">
                <a:solidFill>
                  <a:schemeClr val="bg1"/>
                </a:solidFill>
              </a:rPr>
              <a:t> واضحة ولكنه </a:t>
            </a:r>
            <a:r>
              <a:rPr lang="ar-IQ" sz="2000" b="1" dirty="0" err="1">
                <a:solidFill>
                  <a:schemeClr val="bg1"/>
                </a:solidFill>
              </a:rPr>
              <a:t>لايحوي</a:t>
            </a:r>
            <a:r>
              <a:rPr lang="ar-IQ" sz="2000" b="1" dirty="0">
                <a:solidFill>
                  <a:schemeClr val="bg1"/>
                </a:solidFill>
              </a:rPr>
              <a:t> على الخطم ولا الكلاليب</a:t>
            </a:r>
          </a:p>
          <a:p>
            <a:pPr marL="0" indent="0">
              <a:buNone/>
            </a:pPr>
            <a:r>
              <a:rPr lang="ar-IQ" sz="2000" b="1" dirty="0">
                <a:solidFill>
                  <a:schemeClr val="bg1"/>
                </a:solidFill>
              </a:rPr>
              <a:t>3-</a:t>
            </a:r>
            <a:r>
              <a:rPr lang="en-US" sz="2000" b="1" dirty="0">
                <a:solidFill>
                  <a:schemeClr val="bg1"/>
                </a:solidFill>
              </a:rPr>
              <a:t> </a:t>
            </a:r>
            <a:r>
              <a:rPr lang="ar-IQ" sz="2000" b="1" dirty="0">
                <a:solidFill>
                  <a:schemeClr val="bg1"/>
                </a:solidFill>
              </a:rPr>
              <a:t> يشتمل الجسم على </a:t>
            </a:r>
            <a:r>
              <a:rPr lang="en-US" sz="2000" b="1" dirty="0">
                <a:solidFill>
                  <a:schemeClr val="bg1"/>
                </a:solidFill>
              </a:rPr>
              <a:t>1000</a:t>
            </a:r>
            <a:r>
              <a:rPr lang="ar-IQ" sz="2000" b="1" dirty="0">
                <a:solidFill>
                  <a:schemeClr val="bg1"/>
                </a:solidFill>
              </a:rPr>
              <a:t>-</a:t>
            </a:r>
            <a:r>
              <a:rPr lang="en-US" sz="2000" b="1" dirty="0">
                <a:solidFill>
                  <a:schemeClr val="bg1"/>
                </a:solidFill>
              </a:rPr>
              <a:t>2000</a:t>
            </a:r>
            <a:r>
              <a:rPr lang="ar-IQ" sz="2000" b="1" dirty="0">
                <a:solidFill>
                  <a:schemeClr val="bg1"/>
                </a:solidFill>
              </a:rPr>
              <a:t> قطعة.</a:t>
            </a:r>
          </a:p>
          <a:p>
            <a:endParaRPr lang="ar-IQ"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140968"/>
            <a:ext cx="302433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وسيلة شرح على شكل سحابة 3"/>
          <p:cNvSpPr/>
          <p:nvPr/>
        </p:nvSpPr>
        <p:spPr>
          <a:xfrm>
            <a:off x="423573" y="260648"/>
            <a:ext cx="4069793" cy="2052808"/>
          </a:xfrm>
          <a:prstGeom prst="cloudCallou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400" b="1" cap="all" dirty="0">
                <a:solidFill>
                  <a:srgbClr val="FFFFFF"/>
                </a:solidFill>
              </a:rPr>
              <a:t>الدودة الشريطية البقرية</a:t>
            </a:r>
            <a:br>
              <a:rPr lang="ar-IQ" sz="2400" b="1" cap="all" dirty="0">
                <a:solidFill>
                  <a:srgbClr val="FFFFFF"/>
                </a:solidFill>
              </a:rPr>
            </a:br>
            <a:r>
              <a:rPr lang="en-US" sz="2400" b="1" i="1" cap="all" dirty="0" err="1">
                <a:solidFill>
                  <a:srgbClr val="FFFFFF"/>
                </a:solidFill>
              </a:rPr>
              <a:t>Taena</a:t>
            </a:r>
            <a:r>
              <a:rPr lang="en-US" sz="2400" b="1" i="1" cap="all" dirty="0">
                <a:solidFill>
                  <a:srgbClr val="FFFFFF"/>
                </a:solidFill>
              </a:rPr>
              <a:t> </a:t>
            </a:r>
            <a:r>
              <a:rPr lang="en-US" sz="2400" b="1" i="1" cap="all" dirty="0" err="1">
                <a:solidFill>
                  <a:srgbClr val="FFFFFF"/>
                </a:solidFill>
              </a:rPr>
              <a:t>saginata</a:t>
            </a:r>
            <a:endParaRPr lang="ar-IQ" dirty="0"/>
          </a:p>
        </p:txBody>
      </p:sp>
    </p:spTree>
    <p:extLst>
      <p:ext uri="{BB962C8B-B14F-4D97-AF65-F5344CB8AC3E}">
        <p14:creationId xmlns:p14="http://schemas.microsoft.com/office/powerpoint/2010/main" val="287216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4048" y="1196752"/>
            <a:ext cx="3960440" cy="5112568"/>
          </a:xfrm>
        </p:spPr>
        <p:txBody>
          <a:bodyPr>
            <a:normAutofit fontScale="92500" lnSpcReduction="20000"/>
          </a:bodyPr>
          <a:lstStyle/>
          <a:p>
            <a:r>
              <a:rPr lang="ar-IQ" sz="2000" b="1" dirty="0">
                <a:latin typeface="Simplified Arabic" pitchFamily="18" charset="-78"/>
                <a:cs typeface="Simplified Arabic" pitchFamily="18" charset="-78"/>
              </a:rPr>
              <a:t>ذات فتحات تناسلية جانبية غير منتظمة التبادل في الموقع</a:t>
            </a:r>
          </a:p>
          <a:p>
            <a:r>
              <a:rPr lang="ar-IQ" sz="2000" b="1" dirty="0">
                <a:latin typeface="Simplified Arabic" pitchFamily="18" charset="-78"/>
                <a:cs typeface="Simplified Arabic" pitchFamily="18" charset="-78"/>
              </a:rPr>
              <a:t>ويتراوح عدد الخصى فيها بين </a:t>
            </a:r>
            <a:r>
              <a:rPr lang="en-US" sz="2000" b="1" dirty="0">
                <a:latin typeface="Simplified Arabic" pitchFamily="18" charset="-78"/>
                <a:cs typeface="Simplified Arabic" pitchFamily="18" charset="-78"/>
              </a:rPr>
              <a:t>400-300</a:t>
            </a:r>
            <a:r>
              <a:rPr lang="ar-IQ" sz="2000" b="1" dirty="0">
                <a:latin typeface="Simplified Arabic" pitchFamily="18" charset="-78"/>
                <a:cs typeface="Simplified Arabic" pitchFamily="18" charset="-78"/>
              </a:rPr>
              <a:t> خصية.</a:t>
            </a:r>
          </a:p>
          <a:p>
            <a:endParaRPr lang="ar-IQ" sz="2000" b="1" dirty="0">
              <a:latin typeface="Simplified Arabic" pitchFamily="18" charset="-78"/>
              <a:cs typeface="Simplified Arabic" pitchFamily="18" charset="-78"/>
            </a:endParaRPr>
          </a:p>
          <a:p>
            <a:r>
              <a:rPr lang="ar-IQ" sz="2000" b="1" dirty="0">
                <a:latin typeface="Simplified Arabic" pitchFamily="18" charset="-78"/>
                <a:cs typeface="Simplified Arabic" pitchFamily="18" charset="-78"/>
              </a:rPr>
              <a:t>المبيض ثنائي الفص</a:t>
            </a:r>
          </a:p>
          <a:p>
            <a:r>
              <a:rPr lang="ar-IQ" sz="2000" b="1" dirty="0">
                <a:latin typeface="Simplified Arabic" pitchFamily="18" charset="-78"/>
                <a:cs typeface="Simplified Arabic" pitchFamily="18" charset="-78"/>
              </a:rPr>
              <a:t>الغدد المحية تقع خلف المبيض</a:t>
            </a:r>
          </a:p>
          <a:p>
            <a:endParaRPr lang="ar-IQ" sz="2000" b="1" dirty="0">
              <a:latin typeface="Simplified Arabic" pitchFamily="18" charset="-78"/>
              <a:cs typeface="Simplified Arabic" pitchFamily="18" charset="-78"/>
            </a:endParaRPr>
          </a:p>
          <a:p>
            <a:r>
              <a:rPr lang="ar-IQ" sz="2000" b="1" dirty="0">
                <a:latin typeface="Simplified Arabic" pitchFamily="18" charset="-78"/>
                <a:cs typeface="Simplified Arabic" pitchFamily="18" charset="-78"/>
              </a:rPr>
              <a:t>اما القطع الحبلى فتمتاز بكثرة التفرعات الجانبية في الرحم (</a:t>
            </a:r>
            <a:r>
              <a:rPr lang="en-US" sz="2000" b="1" dirty="0">
                <a:latin typeface="Simplified Arabic" pitchFamily="18" charset="-78"/>
                <a:cs typeface="Simplified Arabic" pitchFamily="18" charset="-78"/>
              </a:rPr>
              <a:t>15</a:t>
            </a:r>
            <a:r>
              <a:rPr lang="ar-IQ" sz="2000" b="1" dirty="0">
                <a:latin typeface="Simplified Arabic" pitchFamily="18" charset="-78"/>
                <a:cs typeface="Simplified Arabic" pitchFamily="18" charset="-78"/>
              </a:rPr>
              <a:t> -</a:t>
            </a:r>
            <a:r>
              <a:rPr lang="en-US" sz="2000" b="1" dirty="0">
                <a:latin typeface="Simplified Arabic" pitchFamily="18" charset="-78"/>
                <a:cs typeface="Simplified Arabic" pitchFamily="18" charset="-78"/>
              </a:rPr>
              <a:t>35</a:t>
            </a:r>
            <a:r>
              <a:rPr lang="ar-IQ" sz="2000" b="1" dirty="0">
                <a:latin typeface="Simplified Arabic" pitchFamily="18" charset="-78"/>
                <a:cs typeface="Simplified Arabic" pitchFamily="18" charset="-78"/>
              </a:rPr>
              <a:t> فرعاً جانبياً) والتي قد تتفرع بدورها الى فروع جانبية ثانوية وقد يحتوي الرحم حوالي </a:t>
            </a:r>
            <a:r>
              <a:rPr lang="en-US" sz="2000" b="1" dirty="0">
                <a:latin typeface="Simplified Arabic" pitchFamily="18" charset="-78"/>
                <a:cs typeface="Simplified Arabic" pitchFamily="18" charset="-78"/>
              </a:rPr>
              <a:t>100000</a:t>
            </a:r>
            <a:r>
              <a:rPr lang="ar-IQ" sz="2000" b="1" dirty="0">
                <a:latin typeface="Simplified Arabic" pitchFamily="18" charset="-78"/>
                <a:cs typeface="Simplified Arabic" pitchFamily="18" charset="-78"/>
              </a:rPr>
              <a:t> بيضة.</a:t>
            </a:r>
          </a:p>
          <a:p>
            <a:endParaRPr lang="ar-IQ" sz="2000" b="1" dirty="0">
              <a:latin typeface="Simplified Arabic" pitchFamily="18" charset="-78"/>
              <a:cs typeface="Simplified Arabic" pitchFamily="18" charset="-78"/>
            </a:endParaRPr>
          </a:p>
          <a:p>
            <a:r>
              <a:rPr lang="ar-IQ" sz="2000" b="1" dirty="0">
                <a:latin typeface="Simplified Arabic" pitchFamily="18" charset="-78"/>
                <a:cs typeface="Simplified Arabic" pitchFamily="18" charset="-78"/>
              </a:rPr>
              <a:t>البيوض: كروية تحتوي على الجنين سداسي الاشواك.</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5"/>
            <a:ext cx="432048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869160"/>
            <a:ext cx="2808312" cy="171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نجمة مكونة من 7 نقاط 4"/>
          <p:cNvSpPr/>
          <p:nvPr/>
        </p:nvSpPr>
        <p:spPr>
          <a:xfrm>
            <a:off x="3807814" y="186904"/>
            <a:ext cx="3428482" cy="914400"/>
          </a:xfrm>
          <a:prstGeom prst="star7">
            <a:avLst/>
          </a:prstGeom>
        </p:spPr>
        <p:style>
          <a:lnRef idx="3">
            <a:schemeClr val="lt1"/>
          </a:lnRef>
          <a:fillRef idx="1">
            <a:schemeClr val="accent4"/>
          </a:fillRef>
          <a:effectRef idx="1">
            <a:schemeClr val="accent4"/>
          </a:effectRef>
          <a:fontRef idx="minor">
            <a:schemeClr val="lt1"/>
          </a:fontRef>
        </p:style>
        <p:txBody>
          <a:bodyPr rtlCol="1" anchor="ctr"/>
          <a:lstStyle/>
          <a:p>
            <a:pPr lvl="0" algn="ctr"/>
            <a:r>
              <a:rPr lang="ar-IQ" sz="2400" dirty="0">
                <a:solidFill>
                  <a:prstClr val="black"/>
                </a:solidFill>
                <a:latin typeface="Simplified Arabic" pitchFamily="18" charset="-78"/>
                <a:cs typeface="Simplified Arabic" pitchFamily="18" charset="-78"/>
              </a:rPr>
              <a:t>القطع الناضجة</a:t>
            </a:r>
            <a:endParaRPr lang="ar-IQ" sz="2400" dirty="0">
              <a:solidFill>
                <a:prstClr val="white"/>
              </a:solidFill>
            </a:endParaRPr>
          </a:p>
        </p:txBody>
      </p:sp>
    </p:spTree>
    <p:extLst>
      <p:ext uri="{BB962C8B-B14F-4D97-AF65-F5344CB8AC3E}">
        <p14:creationId xmlns:p14="http://schemas.microsoft.com/office/powerpoint/2010/main" val="2966957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55576" y="2564903"/>
            <a:ext cx="7848872" cy="351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188640"/>
            <a:ext cx="828092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501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3538736" cy="764704"/>
          </a:xfrm>
        </p:spPr>
        <p:txBody>
          <a:bodyPr>
            <a:normAutofit fontScale="90000"/>
          </a:bodyPr>
          <a:lstStyle/>
          <a:p>
            <a:r>
              <a:rPr lang="ar-IQ" sz="3600" b="1" dirty="0">
                <a:latin typeface="Simplified Arabic" pitchFamily="18" charset="-78"/>
                <a:cs typeface="Simplified Arabic" pitchFamily="18" charset="-78"/>
              </a:rPr>
              <a:t>دورة الحياة</a:t>
            </a:r>
          </a:p>
        </p:txBody>
      </p:sp>
      <p:sp>
        <p:nvSpPr>
          <p:cNvPr id="3" name="عنصر نائب للمحتوى 2"/>
          <p:cNvSpPr>
            <a:spLocks noGrp="1"/>
          </p:cNvSpPr>
          <p:nvPr>
            <p:ph idx="1"/>
          </p:nvPr>
        </p:nvSpPr>
        <p:spPr>
          <a:xfrm>
            <a:off x="4139952" y="116632"/>
            <a:ext cx="5004048" cy="6741368"/>
          </a:xfrm>
        </p:spPr>
        <p:txBody>
          <a:bodyPr>
            <a:noAutofit/>
          </a:bodyPr>
          <a:lstStyle/>
          <a:p>
            <a:r>
              <a:rPr lang="ar-IQ" sz="2000" dirty="0">
                <a:solidFill>
                  <a:schemeClr val="tx1"/>
                </a:solidFill>
                <a:latin typeface="Simplified Arabic" pitchFamily="18" charset="-78"/>
                <a:cs typeface="Simplified Arabic" pitchFamily="18" charset="-78"/>
              </a:rPr>
              <a:t>تنفصل القطع الحبلى عن جسم الدودة وتأخذ طريقها الى خارج الجسم المضيف عبر فتحة المخرج او ربما تخرج من الغائط وتكون نشطة. وبعد خروجها مباشرة تطرح سائلاً </a:t>
            </a:r>
            <a:r>
              <a:rPr lang="ar-IQ" sz="2000" dirty="0" err="1">
                <a:solidFill>
                  <a:schemeClr val="tx1"/>
                </a:solidFill>
                <a:latin typeface="Simplified Arabic" pitchFamily="18" charset="-78"/>
                <a:cs typeface="Simplified Arabic" pitchFamily="18" charset="-78"/>
              </a:rPr>
              <a:t>حليبياً</a:t>
            </a:r>
            <a:r>
              <a:rPr lang="ar-IQ" sz="2000" dirty="0">
                <a:solidFill>
                  <a:schemeClr val="tx1"/>
                </a:solidFill>
                <a:latin typeface="Simplified Arabic" pitchFamily="18" charset="-78"/>
                <a:cs typeface="Simplified Arabic" pitchFamily="18" charset="-78"/>
              </a:rPr>
              <a:t> مليئاً بالبيوض. تصاب المواشي والعديد من المجترات الاخرى (بضمنها الاغنام والماعز والجمال) بعد تناولها للحشائش الملوثة ببيوض هذه الدودة وتعد العصارات المعدية مهمة لفقس البيوض ..اما العصارات المعوية فتعمل </a:t>
            </a:r>
            <a:r>
              <a:rPr lang="ar-IQ" sz="2000" dirty="0" err="1">
                <a:solidFill>
                  <a:schemeClr val="tx1"/>
                </a:solidFill>
                <a:latin typeface="Simplified Arabic" pitchFamily="18" charset="-78"/>
                <a:cs typeface="Simplified Arabic" pitchFamily="18" charset="-78"/>
              </a:rPr>
              <a:t>عاى</a:t>
            </a:r>
            <a:r>
              <a:rPr lang="ar-IQ" sz="2000" dirty="0">
                <a:solidFill>
                  <a:schemeClr val="tx1"/>
                </a:solidFill>
                <a:latin typeface="Simplified Arabic" pitchFamily="18" charset="-78"/>
                <a:cs typeface="Simplified Arabic" pitchFamily="18" charset="-78"/>
              </a:rPr>
              <a:t> تحطيم الغشاء الجنيني وتنشيط الجنين الذي يخترق جدار الامعاء ويحمله الدم او الملف الى الانسجة العضلية او الرابطة مكوناً هناك الكيسة المذنبة البقرية</a:t>
            </a:r>
            <a:r>
              <a:rPr lang="en-US" sz="2000" dirty="0" err="1">
                <a:solidFill>
                  <a:schemeClr val="tx1"/>
                </a:solidFill>
                <a:latin typeface="Simplified Arabic" pitchFamily="18" charset="-78"/>
                <a:cs typeface="Simplified Arabic" pitchFamily="18" charset="-78"/>
              </a:rPr>
              <a:t>bovis</a:t>
            </a:r>
            <a:r>
              <a:rPr lang="ar-IQ" sz="2000" dirty="0">
                <a:solidFill>
                  <a:schemeClr val="tx1"/>
                </a:solidFill>
                <a:latin typeface="Simplified Arabic" pitchFamily="18" charset="-78"/>
                <a:cs typeface="Simplified Arabic" pitchFamily="18" charset="-78"/>
              </a:rPr>
              <a:t>  </a:t>
            </a:r>
            <a:r>
              <a:rPr lang="en-US" sz="2000" dirty="0" err="1">
                <a:solidFill>
                  <a:schemeClr val="tx1"/>
                </a:solidFill>
                <a:latin typeface="Simplified Arabic" pitchFamily="18" charset="-78"/>
                <a:cs typeface="Simplified Arabic" pitchFamily="18" charset="-78"/>
              </a:rPr>
              <a:t>Cysticercus</a:t>
            </a:r>
            <a:r>
              <a:rPr lang="ar-IQ" sz="2000" dirty="0">
                <a:solidFill>
                  <a:schemeClr val="tx1"/>
                </a:solidFill>
                <a:latin typeface="Simplified Arabic" pitchFamily="18" charset="-78"/>
                <a:cs typeface="Simplified Arabic" pitchFamily="18" charset="-78"/>
              </a:rPr>
              <a:t> خلال </a:t>
            </a:r>
            <a:r>
              <a:rPr lang="en-US" sz="2000" dirty="0">
                <a:solidFill>
                  <a:schemeClr val="tx1"/>
                </a:solidFill>
                <a:latin typeface="Simplified Arabic" pitchFamily="18" charset="-78"/>
                <a:cs typeface="Simplified Arabic" pitchFamily="18" charset="-78"/>
              </a:rPr>
              <a:t>12</a:t>
            </a:r>
            <a:r>
              <a:rPr lang="ar-IQ" sz="2000" dirty="0">
                <a:solidFill>
                  <a:schemeClr val="tx1"/>
                </a:solidFill>
                <a:latin typeface="Simplified Arabic" pitchFamily="18" charset="-78"/>
                <a:cs typeface="Simplified Arabic" pitchFamily="18" charset="-78"/>
              </a:rPr>
              <a:t>- </a:t>
            </a:r>
            <a:r>
              <a:rPr lang="en-US" sz="2000" dirty="0">
                <a:solidFill>
                  <a:schemeClr val="tx1"/>
                </a:solidFill>
                <a:latin typeface="Simplified Arabic" pitchFamily="18" charset="-78"/>
                <a:cs typeface="Simplified Arabic" pitchFamily="18" charset="-78"/>
              </a:rPr>
              <a:t>18</a:t>
            </a:r>
            <a:r>
              <a:rPr lang="ar-IQ" sz="2000" dirty="0">
                <a:solidFill>
                  <a:schemeClr val="tx1"/>
                </a:solidFill>
                <a:latin typeface="Simplified Arabic" pitchFamily="18" charset="-78"/>
                <a:cs typeface="Simplified Arabic" pitchFamily="18" charset="-78"/>
              </a:rPr>
              <a:t> اسبوعياً.</a:t>
            </a:r>
          </a:p>
          <a:p>
            <a:r>
              <a:rPr lang="ar-IQ" sz="2000" dirty="0">
                <a:solidFill>
                  <a:schemeClr val="tx1"/>
                </a:solidFill>
                <a:latin typeface="Simplified Arabic" pitchFamily="18" charset="-78"/>
                <a:cs typeface="Simplified Arabic" pitchFamily="18" charset="-78"/>
              </a:rPr>
              <a:t>وتمتاز هذه اليرقات بشكلها الدائري الى البيضوي ويتراوح طولها بين </a:t>
            </a:r>
            <a:r>
              <a:rPr lang="en-US" sz="2000" dirty="0">
                <a:solidFill>
                  <a:schemeClr val="tx1"/>
                </a:solidFill>
                <a:latin typeface="Simplified Arabic" pitchFamily="18" charset="-78"/>
                <a:cs typeface="Simplified Arabic" pitchFamily="18" charset="-78"/>
              </a:rPr>
              <a:t>7.5</a:t>
            </a:r>
            <a:r>
              <a:rPr lang="ar-IQ" sz="2000" dirty="0">
                <a:solidFill>
                  <a:schemeClr val="tx1"/>
                </a:solidFill>
                <a:latin typeface="Simplified Arabic" pitchFamily="18" charset="-78"/>
                <a:cs typeface="Simplified Arabic" pitchFamily="18" charset="-78"/>
              </a:rPr>
              <a:t> -</a:t>
            </a:r>
            <a:r>
              <a:rPr lang="en-US" sz="2000" dirty="0">
                <a:solidFill>
                  <a:schemeClr val="tx1"/>
                </a:solidFill>
                <a:latin typeface="Simplified Arabic" pitchFamily="18" charset="-78"/>
                <a:cs typeface="Simplified Arabic" pitchFamily="18" charset="-78"/>
              </a:rPr>
              <a:t>9</a:t>
            </a:r>
            <a:r>
              <a:rPr lang="ar-IQ" sz="2000" dirty="0">
                <a:solidFill>
                  <a:schemeClr val="tx1"/>
                </a:solidFill>
                <a:latin typeface="Simplified Arabic" pitchFamily="18" charset="-78"/>
                <a:cs typeface="Simplified Arabic" pitchFamily="18" charset="-78"/>
              </a:rPr>
              <a:t> ملم وعرضها </a:t>
            </a:r>
            <a:r>
              <a:rPr lang="en-US" sz="2000" dirty="0">
                <a:solidFill>
                  <a:schemeClr val="tx1"/>
                </a:solidFill>
                <a:latin typeface="Simplified Arabic" pitchFamily="18" charset="-78"/>
                <a:cs typeface="Simplified Arabic" pitchFamily="18" charset="-78"/>
              </a:rPr>
              <a:t>5.5</a:t>
            </a:r>
            <a:r>
              <a:rPr lang="ar-IQ" sz="2000" dirty="0">
                <a:solidFill>
                  <a:schemeClr val="tx1"/>
                </a:solidFill>
                <a:latin typeface="Simplified Arabic" pitchFamily="18" charset="-78"/>
                <a:cs typeface="Simplified Arabic" pitchFamily="18" charset="-78"/>
              </a:rPr>
              <a:t> ملم  وهي  ذات لون ابيض حليبي  وعنق معتم </a:t>
            </a:r>
            <a:r>
              <a:rPr lang="ar-IQ" sz="2000" dirty="0" err="1">
                <a:solidFill>
                  <a:schemeClr val="tx1"/>
                </a:solidFill>
                <a:latin typeface="Simplified Arabic" pitchFamily="18" charset="-78"/>
                <a:cs typeface="Simplified Arabic" pitchFamily="18" charset="-78"/>
              </a:rPr>
              <a:t>منغمد</a:t>
            </a:r>
            <a:r>
              <a:rPr lang="ar-IQ" sz="2000" dirty="0">
                <a:solidFill>
                  <a:schemeClr val="tx1"/>
                </a:solidFill>
                <a:latin typeface="Simplified Arabic" pitchFamily="18" charset="-78"/>
                <a:cs typeface="Simplified Arabic" pitchFamily="18" charset="-78"/>
              </a:rPr>
              <a:t> الى الداخل  والرأس مزود بأربعة </a:t>
            </a:r>
            <a:r>
              <a:rPr lang="ar-IQ" sz="2000" dirty="0" err="1">
                <a:solidFill>
                  <a:schemeClr val="tx1"/>
                </a:solidFill>
                <a:latin typeface="Simplified Arabic" pitchFamily="18" charset="-78"/>
                <a:cs typeface="Simplified Arabic" pitchFamily="18" charset="-78"/>
              </a:rPr>
              <a:t>ممصات</a:t>
            </a:r>
            <a:r>
              <a:rPr lang="ar-IQ" sz="2000" dirty="0">
                <a:solidFill>
                  <a:schemeClr val="tx1"/>
                </a:solidFill>
                <a:latin typeface="Simplified Arabic" pitchFamily="18" charset="-78"/>
                <a:cs typeface="Simplified Arabic" pitchFamily="18" charset="-78"/>
              </a:rPr>
              <a:t> .يصاب الانسان بعد تناول هذه اليرقات مع اللحم النيئ او المطبوخ بصورة غير جيدة حيث ينقلب الرأس  للخارج في  الامعاء الدقيقة ويلتصق بالطبقة المخاطية  </a:t>
            </a:r>
            <a:r>
              <a:rPr lang="ar-IQ" sz="2000" dirty="0" err="1">
                <a:solidFill>
                  <a:schemeClr val="tx1"/>
                </a:solidFill>
                <a:latin typeface="Simplified Arabic" pitchFamily="18" charset="-78"/>
                <a:cs typeface="Simplified Arabic" pitchFamily="18" charset="-78"/>
              </a:rPr>
              <a:t>للامعاء</a:t>
            </a:r>
            <a:r>
              <a:rPr lang="ar-IQ" sz="2000" dirty="0">
                <a:solidFill>
                  <a:schemeClr val="tx1"/>
                </a:solidFill>
                <a:latin typeface="Simplified Arabic" pitchFamily="18" charset="-78"/>
                <a:cs typeface="Simplified Arabic" pitchFamily="18" charset="-78"/>
              </a:rPr>
              <a:t> متحولاً الى دودة ناضجة في  حدود </a:t>
            </a:r>
            <a:r>
              <a:rPr lang="en-US" sz="2000" dirty="0">
                <a:solidFill>
                  <a:schemeClr val="tx1"/>
                </a:solidFill>
                <a:latin typeface="Simplified Arabic" pitchFamily="18" charset="-78"/>
                <a:cs typeface="Simplified Arabic" pitchFamily="18" charset="-78"/>
              </a:rPr>
              <a:t> 8</a:t>
            </a:r>
            <a:r>
              <a:rPr lang="ar-IQ" sz="2000" dirty="0">
                <a:solidFill>
                  <a:schemeClr val="tx1"/>
                </a:solidFill>
                <a:latin typeface="Simplified Arabic" pitchFamily="18" charset="-78"/>
                <a:cs typeface="Simplified Arabic" pitchFamily="18" charset="-78"/>
              </a:rPr>
              <a:t>- </a:t>
            </a:r>
            <a:r>
              <a:rPr lang="en-US" sz="2000" dirty="0">
                <a:solidFill>
                  <a:schemeClr val="tx1"/>
                </a:solidFill>
                <a:latin typeface="Simplified Arabic" pitchFamily="18" charset="-78"/>
                <a:cs typeface="Simplified Arabic" pitchFamily="18" charset="-78"/>
              </a:rPr>
              <a:t>10</a:t>
            </a:r>
            <a:r>
              <a:rPr lang="ar-IQ" sz="2000" dirty="0">
                <a:solidFill>
                  <a:schemeClr val="tx1"/>
                </a:solidFill>
                <a:latin typeface="Simplified Arabic" pitchFamily="18" charset="-78"/>
                <a:cs typeface="Simplified Arabic" pitchFamily="18" charset="-78"/>
              </a:rPr>
              <a:t> اسابيع.</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2736"/>
            <a:ext cx="4176463"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222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p:txBody>
          <a:bodyPr/>
          <a:lstStyle/>
          <a:p>
            <a:endParaRPr lang="ar-IQ" dirty="0"/>
          </a:p>
        </p:txBody>
      </p:sp>
      <p:sp>
        <p:nvSpPr>
          <p:cNvPr id="2" name="عنوان 1"/>
          <p:cNvSpPr>
            <a:spLocks noGrp="1"/>
          </p:cNvSpPr>
          <p:nvPr>
            <p:ph type="title"/>
          </p:nvPr>
        </p:nvSpPr>
        <p:spPr/>
        <p:txBody>
          <a:bodyPr/>
          <a:lstStyle/>
          <a:p>
            <a:endParaRPr lang="ar-IQ"/>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75" y="548680"/>
            <a:ext cx="8208912"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55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2426" y="283842"/>
            <a:ext cx="4737606" cy="778098"/>
          </a:xfrm>
        </p:spPr>
        <p:txBody>
          <a:bodyPr>
            <a:normAutofit fontScale="90000"/>
          </a:bodyPr>
          <a:lstStyle/>
          <a:p>
            <a:r>
              <a:rPr lang="ar-IQ" sz="2400" b="1" i="1" dirty="0">
                <a:latin typeface="Simplified Arabic" pitchFamily="18" charset="-78"/>
                <a:cs typeface="Simplified Arabic" pitchFamily="18" charset="-78"/>
              </a:rPr>
              <a:t>الدودة الشريطية </a:t>
            </a:r>
            <a:r>
              <a:rPr lang="ar-IQ" sz="2400" b="1" i="1" dirty="0" err="1">
                <a:latin typeface="Simplified Arabic" pitchFamily="18" charset="-78"/>
                <a:cs typeface="Simplified Arabic" pitchFamily="18" charset="-78"/>
              </a:rPr>
              <a:t>الخنزيرية</a:t>
            </a:r>
            <a:r>
              <a:rPr lang="ar-IQ" sz="2400" b="1" i="1" dirty="0">
                <a:latin typeface="Simplified Arabic" pitchFamily="18" charset="-78"/>
                <a:cs typeface="Simplified Arabic" pitchFamily="18" charset="-78"/>
              </a:rPr>
              <a:t>  </a:t>
            </a:r>
            <a:r>
              <a:rPr lang="en-US" sz="2400" b="1" i="1" dirty="0" err="1">
                <a:latin typeface="Simplified Arabic" pitchFamily="18" charset="-78"/>
                <a:cs typeface="Simplified Arabic" pitchFamily="18" charset="-78"/>
              </a:rPr>
              <a:t>Taenia</a:t>
            </a:r>
            <a:r>
              <a:rPr lang="en-US" sz="2400" b="1" i="1" dirty="0">
                <a:latin typeface="Simplified Arabic" pitchFamily="18" charset="-78"/>
                <a:cs typeface="Simplified Arabic" pitchFamily="18" charset="-78"/>
              </a:rPr>
              <a:t> </a:t>
            </a:r>
            <a:r>
              <a:rPr lang="en-US" sz="2400" b="1" i="1" dirty="0" err="1">
                <a:latin typeface="Simplified Arabic" pitchFamily="18" charset="-78"/>
                <a:cs typeface="Simplified Arabic" pitchFamily="18" charset="-78"/>
              </a:rPr>
              <a:t>solium</a:t>
            </a:r>
            <a:endParaRPr lang="ar-IQ" sz="2400" b="1" i="1" dirty="0">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788024" y="908720"/>
            <a:ext cx="4176464" cy="5832648"/>
          </a:xfrm>
        </p:spPr>
        <p:txBody>
          <a:bodyPr>
            <a:normAutofit fontScale="92500" lnSpcReduction="10000"/>
          </a:bodyPr>
          <a:lstStyle/>
          <a:p>
            <a:r>
              <a:rPr lang="ar-IQ" sz="2000" dirty="0">
                <a:solidFill>
                  <a:schemeClr val="tx1"/>
                </a:solidFill>
                <a:latin typeface="Simplified Arabic" pitchFamily="18" charset="-78"/>
                <a:cs typeface="Simplified Arabic" pitchFamily="18" charset="-78"/>
              </a:rPr>
              <a:t>تسمى دودة لحم الخنزير الشريطية </a:t>
            </a:r>
            <a:r>
              <a:rPr lang="en-US" sz="2000" dirty="0">
                <a:solidFill>
                  <a:schemeClr val="tx1"/>
                </a:solidFill>
                <a:latin typeface="Simplified Arabic" pitchFamily="18" charset="-78"/>
                <a:cs typeface="Simplified Arabic" pitchFamily="18" charset="-78"/>
              </a:rPr>
              <a:t>Park tape worm</a:t>
            </a:r>
            <a:r>
              <a:rPr lang="ar-IQ" sz="2000" dirty="0">
                <a:solidFill>
                  <a:schemeClr val="tx1"/>
                </a:solidFill>
                <a:latin typeface="Simplified Arabic" pitchFamily="18" charset="-78"/>
                <a:cs typeface="Simplified Arabic" pitchFamily="18" charset="-78"/>
              </a:rPr>
              <a:t> او الدودة الشريطية المسلحة </a:t>
            </a:r>
            <a:r>
              <a:rPr lang="en-US" sz="2000" dirty="0">
                <a:solidFill>
                  <a:schemeClr val="tx1"/>
                </a:solidFill>
                <a:latin typeface="Simplified Arabic" pitchFamily="18" charset="-78"/>
                <a:cs typeface="Simplified Arabic" pitchFamily="18" charset="-78"/>
              </a:rPr>
              <a:t>Armed</a:t>
            </a:r>
            <a:r>
              <a:rPr lang="ar-IQ" sz="2000" dirty="0">
                <a:solidFill>
                  <a:schemeClr val="tx1"/>
                </a:solidFill>
                <a:latin typeface="Simplified Arabic" pitchFamily="18" charset="-78"/>
                <a:cs typeface="Simplified Arabic" pitchFamily="18" charset="-78"/>
              </a:rPr>
              <a:t> </a:t>
            </a:r>
          </a:p>
          <a:p>
            <a:r>
              <a:rPr lang="ar-IQ" sz="2000" dirty="0">
                <a:solidFill>
                  <a:schemeClr val="tx1"/>
                </a:solidFill>
                <a:latin typeface="Simplified Arabic" pitchFamily="18" charset="-78"/>
                <a:cs typeface="Simplified Arabic" pitchFamily="18" charset="-78"/>
              </a:rPr>
              <a:t>تنتشر في ارجاء عديدة من العالم حيث يؤكل لحم الخنزير نيئاً او مهياً بصورة غير جيدة وتكاد الاصابة ان تكون معدومة بين المسلمين واليهود لعدم تناولهم لحوم الخنازير.</a:t>
            </a:r>
          </a:p>
          <a:p>
            <a:r>
              <a:rPr lang="ar-IQ" sz="2000" b="1" dirty="0">
                <a:solidFill>
                  <a:schemeClr val="tx1"/>
                </a:solidFill>
                <a:latin typeface="Simplified Arabic" pitchFamily="18" charset="-78"/>
                <a:cs typeface="Simplified Arabic" pitchFamily="18" charset="-78"/>
              </a:rPr>
              <a:t>المظهر الخارجي : تشبه هذه الدودة </a:t>
            </a:r>
            <a:r>
              <a:rPr lang="ar-IQ" sz="2000" b="1" dirty="0" err="1">
                <a:solidFill>
                  <a:schemeClr val="tx1"/>
                </a:solidFill>
                <a:latin typeface="Simplified Arabic" pitchFamily="18" charset="-78"/>
                <a:cs typeface="Simplified Arabic" pitchFamily="18" charset="-78"/>
              </a:rPr>
              <a:t>الدودة</a:t>
            </a:r>
            <a:r>
              <a:rPr lang="ar-IQ" sz="2000" b="1" dirty="0">
                <a:solidFill>
                  <a:schemeClr val="tx1"/>
                </a:solidFill>
                <a:latin typeface="Simplified Arabic" pitchFamily="18" charset="-78"/>
                <a:cs typeface="Simplified Arabic" pitchFamily="18" charset="-78"/>
              </a:rPr>
              <a:t> البقرية  في كثير من النواحي </a:t>
            </a:r>
          </a:p>
          <a:p>
            <a:pPr marL="0" indent="0" algn="just">
              <a:buNone/>
            </a:pPr>
            <a:r>
              <a:rPr lang="ar-IQ" sz="2000" dirty="0">
                <a:solidFill>
                  <a:schemeClr val="tx1"/>
                </a:solidFill>
                <a:latin typeface="Simplified Arabic" pitchFamily="18" charset="-78"/>
                <a:cs typeface="Simplified Arabic" pitchFamily="18" charset="-78"/>
              </a:rPr>
              <a:t>1-  الرأس يحمل اربعة محاجم كوبية الشكل وخطم مزود بصفين من الكلاليب </a:t>
            </a:r>
          </a:p>
          <a:p>
            <a:pPr marL="0" indent="0" algn="just">
              <a:buNone/>
            </a:pPr>
            <a:r>
              <a:rPr lang="ar-IQ" sz="2000" dirty="0">
                <a:solidFill>
                  <a:schemeClr val="tx1"/>
                </a:solidFill>
                <a:latin typeface="Simplified Arabic" pitchFamily="18" charset="-78"/>
                <a:cs typeface="Simplified Arabic" pitchFamily="18" charset="-78"/>
              </a:rPr>
              <a:t>2- الدودة هذه اقصر طولا حيث يتراوح طولها بين </a:t>
            </a:r>
            <a:r>
              <a:rPr lang="en-US" sz="2000" dirty="0">
                <a:solidFill>
                  <a:schemeClr val="tx1"/>
                </a:solidFill>
                <a:latin typeface="Simplified Arabic" pitchFamily="18" charset="-78"/>
                <a:cs typeface="Simplified Arabic" pitchFamily="18" charset="-78"/>
              </a:rPr>
              <a:t>1.8</a:t>
            </a:r>
            <a:r>
              <a:rPr lang="ar-IQ" sz="2000" dirty="0">
                <a:solidFill>
                  <a:schemeClr val="tx1"/>
                </a:solidFill>
                <a:latin typeface="Simplified Arabic" pitchFamily="18" charset="-78"/>
                <a:cs typeface="Simplified Arabic" pitchFamily="18" charset="-78"/>
              </a:rPr>
              <a:t> متر وربما اطول </a:t>
            </a:r>
          </a:p>
          <a:p>
            <a:pPr marL="0" indent="0" algn="just">
              <a:buNone/>
            </a:pPr>
            <a:r>
              <a:rPr lang="ar-IQ" sz="2000" dirty="0">
                <a:solidFill>
                  <a:schemeClr val="tx1"/>
                </a:solidFill>
                <a:latin typeface="Simplified Arabic" pitchFamily="18" charset="-78"/>
                <a:cs typeface="Simplified Arabic" pitchFamily="18" charset="-78"/>
              </a:rPr>
              <a:t>3- يتراوح عدد القطع الجسمية بين </a:t>
            </a:r>
            <a:r>
              <a:rPr lang="en-US" sz="2000" dirty="0">
                <a:solidFill>
                  <a:schemeClr val="tx1"/>
                </a:solidFill>
                <a:latin typeface="Simplified Arabic" pitchFamily="18" charset="-78"/>
                <a:cs typeface="Simplified Arabic" pitchFamily="18" charset="-78"/>
              </a:rPr>
              <a:t>800</a:t>
            </a:r>
            <a:r>
              <a:rPr lang="ar-IQ" sz="2000" dirty="0">
                <a:solidFill>
                  <a:schemeClr val="tx1"/>
                </a:solidFill>
                <a:latin typeface="Simplified Arabic" pitchFamily="18" charset="-78"/>
                <a:cs typeface="Simplified Arabic" pitchFamily="18" charset="-78"/>
              </a:rPr>
              <a:t> -</a:t>
            </a:r>
            <a:r>
              <a:rPr lang="en-US" sz="2000" dirty="0">
                <a:solidFill>
                  <a:schemeClr val="tx1"/>
                </a:solidFill>
                <a:latin typeface="Simplified Arabic" pitchFamily="18" charset="-78"/>
                <a:cs typeface="Simplified Arabic" pitchFamily="18" charset="-78"/>
              </a:rPr>
              <a:t>1000</a:t>
            </a:r>
            <a:r>
              <a:rPr lang="ar-IQ" sz="2000" dirty="0">
                <a:solidFill>
                  <a:schemeClr val="tx1"/>
                </a:solidFill>
                <a:latin typeface="Simplified Arabic" pitchFamily="18" charset="-78"/>
                <a:cs typeface="Simplified Arabic" pitchFamily="18" charset="-78"/>
              </a:rPr>
              <a:t> قطعة.</a:t>
            </a:r>
          </a:p>
          <a:p>
            <a:pPr marL="0" indent="0" algn="just">
              <a:buNone/>
            </a:pPr>
            <a:r>
              <a:rPr lang="ar-IQ" sz="2000" dirty="0">
                <a:solidFill>
                  <a:schemeClr val="tx1"/>
                </a:solidFill>
                <a:latin typeface="Simplified Arabic" pitchFamily="18" charset="-78"/>
                <a:cs typeface="Simplified Arabic" pitchFamily="18" charset="-78"/>
              </a:rPr>
              <a:t>4-القطع الناضجة اقل استطالة مما في الدودة البقرية </a:t>
            </a:r>
          </a:p>
          <a:p>
            <a:pPr marL="0" indent="0" algn="just">
              <a:buNone/>
            </a:pPr>
            <a:r>
              <a:rPr lang="ar-IQ" sz="2000" dirty="0">
                <a:solidFill>
                  <a:schemeClr val="tx1"/>
                </a:solidFill>
                <a:latin typeface="Simplified Arabic" pitchFamily="18" charset="-78"/>
                <a:cs typeface="Simplified Arabic" pitchFamily="18" charset="-78"/>
              </a:rPr>
              <a:t>5- المبيض فيها ثلاثي </a:t>
            </a:r>
            <a:r>
              <a:rPr lang="ar-IQ" sz="2000" dirty="0" err="1">
                <a:solidFill>
                  <a:schemeClr val="tx1"/>
                </a:solidFill>
                <a:latin typeface="Simplified Arabic" pitchFamily="18" charset="-78"/>
                <a:cs typeface="Simplified Arabic" pitchFamily="18" charset="-78"/>
              </a:rPr>
              <a:t>التفصص</a:t>
            </a:r>
            <a:r>
              <a:rPr lang="ar-IQ" sz="2000" dirty="0">
                <a:solidFill>
                  <a:schemeClr val="tx1"/>
                </a:solidFill>
                <a:latin typeface="Simplified Arabic" pitchFamily="18" charset="-78"/>
                <a:cs typeface="Simplified Arabic" pitchFamily="18" charset="-78"/>
              </a:rPr>
              <a:t>.</a:t>
            </a:r>
          </a:p>
          <a:p>
            <a:pPr marL="0" indent="0" algn="just">
              <a:buNone/>
            </a:pPr>
            <a:r>
              <a:rPr lang="ar-IQ" sz="2000" dirty="0">
                <a:solidFill>
                  <a:schemeClr val="tx1"/>
                </a:solidFill>
                <a:latin typeface="Simplified Arabic" pitchFamily="18" charset="-78"/>
                <a:cs typeface="Simplified Arabic" pitchFamily="18" charset="-78"/>
              </a:rPr>
              <a:t>6- يشتمل الرحم في القطع الحبلى على </a:t>
            </a:r>
            <a:r>
              <a:rPr lang="en-US" sz="2000" dirty="0">
                <a:solidFill>
                  <a:schemeClr val="tx1"/>
                </a:solidFill>
                <a:latin typeface="Simplified Arabic" pitchFamily="18" charset="-78"/>
                <a:cs typeface="Simplified Arabic" pitchFamily="18" charset="-78"/>
              </a:rPr>
              <a:t>7</a:t>
            </a:r>
            <a:r>
              <a:rPr lang="ar-IQ" sz="2000" dirty="0">
                <a:solidFill>
                  <a:schemeClr val="tx1"/>
                </a:solidFill>
                <a:latin typeface="Simplified Arabic" pitchFamily="18" charset="-78"/>
                <a:cs typeface="Simplified Arabic" pitchFamily="18" charset="-78"/>
              </a:rPr>
              <a:t> -</a:t>
            </a:r>
            <a:r>
              <a:rPr lang="en-US" sz="2000" dirty="0">
                <a:solidFill>
                  <a:schemeClr val="tx1"/>
                </a:solidFill>
                <a:latin typeface="Simplified Arabic" pitchFamily="18" charset="-78"/>
                <a:cs typeface="Simplified Arabic" pitchFamily="18" charset="-78"/>
              </a:rPr>
              <a:t>12</a:t>
            </a:r>
            <a:r>
              <a:rPr lang="ar-IQ" sz="2000" dirty="0">
                <a:solidFill>
                  <a:schemeClr val="tx1"/>
                </a:solidFill>
                <a:latin typeface="Simplified Arabic" pitchFamily="18" charset="-78"/>
                <a:cs typeface="Simplified Arabic" pitchFamily="18" charset="-78"/>
              </a:rPr>
              <a:t> فرعاً جانبياً</a:t>
            </a:r>
          </a:p>
          <a:p>
            <a:pPr marL="0" indent="0" algn="just">
              <a:buNone/>
            </a:pPr>
            <a:r>
              <a:rPr lang="ar-IQ" sz="2000" dirty="0">
                <a:solidFill>
                  <a:schemeClr val="tx1"/>
                </a:solidFill>
                <a:latin typeface="Simplified Arabic" pitchFamily="18" charset="-78"/>
                <a:cs typeface="Simplified Arabic" pitchFamily="18" charset="-78"/>
              </a:rPr>
              <a:t>7-</a:t>
            </a:r>
            <a:r>
              <a:rPr lang="en-US" sz="2000" dirty="0">
                <a:solidFill>
                  <a:schemeClr val="tx1"/>
                </a:solidFill>
                <a:latin typeface="Simplified Arabic" pitchFamily="18" charset="-78"/>
                <a:cs typeface="Simplified Arabic" pitchFamily="18" charset="-78"/>
              </a:rPr>
              <a:t> </a:t>
            </a:r>
            <a:r>
              <a:rPr lang="ar-IQ" sz="2000" dirty="0">
                <a:solidFill>
                  <a:schemeClr val="tx1"/>
                </a:solidFill>
                <a:latin typeface="Simplified Arabic" pitchFamily="18" charset="-78"/>
                <a:cs typeface="Simplified Arabic" pitchFamily="18" charset="-78"/>
              </a:rPr>
              <a:t>القطع الحبلى اقل نشاطاُ واكثر ترهلاً</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26" y="3068960"/>
            <a:ext cx="4321299"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25" y="4869160"/>
            <a:ext cx="4321299"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426" y="1052736"/>
            <a:ext cx="4321298" cy="142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96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56991"/>
            <a:ext cx="8794689" cy="339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507605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3242"/>
            <a:ext cx="425818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350581"/>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image" Target="../media/image9.jpeg" /></Relationships>
</file>

<file path=ppt/theme/_rels/theme5.xml.rels><?xml version="1.0" encoding="UTF-8" standalone="yes"?>
<Relationships xmlns="http://schemas.openxmlformats.org/package/2006/relationships"><Relationship Id="rId1" Type="http://schemas.openxmlformats.org/officeDocument/2006/relationships/image" Target="../media/image11.jpeg" /></Relationships>
</file>

<file path=ppt/theme/_rels/theme6.xml.rels><?xml version="1.0" encoding="UTF-8" standalone="yes"?>
<Relationships xmlns="http://schemas.openxmlformats.org/package/2006/relationships"><Relationship Id="rId1" Type="http://schemas.openxmlformats.org/officeDocument/2006/relationships/image" Target="../media/image12.jpeg" /></Relationships>
</file>

<file path=ppt/theme/_rels/theme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image" Target="../media/image9.jpeg" /></Relationships>
</file>

<file path=ppt/theme/_rels/theme8.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image" Target="../media/image13.jpeg" /></Relationships>
</file>

<file path=ppt/theme/theme1.xml><?xml version="1.0" encoding="utf-8"?>
<a:theme xmlns:a="http://schemas.openxmlformats.org/drawingml/2006/main" name="macro_TP101859855">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2.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tradeshow_TP101859859">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4.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مدير تنفيذي">
  <a:themeElements>
    <a:clrScheme name="مدير تنفيذي">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مدير تنفيذي">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ير تنفيذي">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1_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دبوس تثبيت">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625</Words>
  <Application>Microsoft Office PowerPoint</Application>
  <PresentationFormat>عرض على الشاشة (4:3)</PresentationFormat>
  <Paragraphs>46</Paragraphs>
  <Slides>14</Slides>
  <Notes>0</Notes>
  <HiddenSlides>0</HiddenSlides>
  <MMClips>0</MMClips>
  <ScaleCrop>false</ScaleCrop>
  <HeadingPairs>
    <vt:vector size="4" baseType="variant">
      <vt:variant>
        <vt:lpstr>نسق</vt:lpstr>
      </vt:variant>
      <vt:variant>
        <vt:i4>8</vt:i4>
      </vt:variant>
      <vt:variant>
        <vt:lpstr>عناوين الشرائح</vt:lpstr>
      </vt:variant>
      <vt:variant>
        <vt:i4>14</vt:i4>
      </vt:variant>
    </vt:vector>
  </HeadingPairs>
  <TitlesOfParts>
    <vt:vector size="22" baseType="lpstr">
      <vt:lpstr>macro_TP101859855</vt:lpstr>
      <vt:lpstr>Spring</vt:lpstr>
      <vt:lpstr>tradeshow_TP101859859</vt:lpstr>
      <vt:lpstr>رحلة</vt:lpstr>
      <vt:lpstr>مدير تنفيذي</vt:lpstr>
      <vt:lpstr>انقلاب</vt:lpstr>
      <vt:lpstr>1_رحلة</vt:lpstr>
      <vt:lpstr>دبوس تثبيت</vt:lpstr>
      <vt:lpstr>Phylum: platyhemintyhes                     Class:Cestoda     Order: Cyclophyllidea</vt:lpstr>
      <vt:lpstr> Class:Cestoda                                                                                          Order: Cyclophyllidea </vt:lpstr>
      <vt:lpstr>عرض تقديمي في PowerPoint</vt:lpstr>
      <vt:lpstr>عرض تقديمي في PowerPoint</vt:lpstr>
      <vt:lpstr>عرض تقديمي في PowerPoint</vt:lpstr>
      <vt:lpstr>دورة الحياة</vt:lpstr>
      <vt:lpstr>عرض تقديمي في PowerPoint</vt:lpstr>
      <vt:lpstr>الدودة الشريطية الخنزيرية  Taenia solium</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Class:Cestoda Order</dc:title>
  <dc:creator>moo</dc:creator>
  <cp:lastModifiedBy>Shahad Alobaidi</cp:lastModifiedBy>
  <cp:revision>136</cp:revision>
  <dcterms:created xsi:type="dcterms:W3CDTF">2021-02-24T17:04:32Z</dcterms:created>
  <dcterms:modified xsi:type="dcterms:W3CDTF">2021-10-11T10:42:20Z</dcterms:modified>
</cp:coreProperties>
</file>