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6" r:id="rId9"/>
    <p:sldId id="264" r:id="rId10"/>
  </p:sldIdLst>
  <p:sldSz cx="9144000" cy="6858000" type="screen4x3"/>
  <p:notesSz cx="6735763" cy="98694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09CD8-25EC-4BF4-BB18-06F67ADFC92C}" type="datetimeFigureOut">
              <a:rPr lang="en-US" smtClean="0"/>
              <a:pPr/>
              <a:t>8/8/2016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5F9B5-392C-4B7E-8ABB-0AF4B92B59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471F06-4700-4C29-B9C4-9AE15CCD8529}" type="slidenum">
              <a:rPr lang="ar-SA"/>
              <a:pPr/>
              <a:t>8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BEBDB2-774B-49A5-AFB8-D04861CDC3D0}" type="datetimeFigureOut">
              <a:rPr lang="en-US" smtClean="0"/>
              <a:pPr/>
              <a:t>8/8/2016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10FDC7-04FE-4149-B190-412852215414}" type="slidenum">
              <a:rPr lang="en-IN" smtClean="0"/>
              <a:pPr/>
              <a:t>‹#›</a:t>
            </a:fld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puterhope.com/renamehl.htm" TargetMode="External"/><Relationship Id="rId13" Type="http://schemas.openxmlformats.org/officeDocument/2006/relationships/hyperlink" Target="http://www.computerhope.com/clshlp.htm" TargetMode="External"/><Relationship Id="rId3" Type="http://schemas.openxmlformats.org/officeDocument/2006/relationships/hyperlink" Target="http://www.computerhope.com/dirhlp.htm" TargetMode="External"/><Relationship Id="rId7" Type="http://schemas.openxmlformats.org/officeDocument/2006/relationships/hyperlink" Target="http://www.computerhope.com/movehlp.htm" TargetMode="External"/><Relationship Id="rId12" Type="http://schemas.openxmlformats.org/officeDocument/2006/relationships/hyperlink" Target="http://www.computerhope.com/jargon/d/director.htm" TargetMode="External"/><Relationship Id="rId2" Type="http://schemas.openxmlformats.org/officeDocument/2006/relationships/hyperlink" Target="http://www.computerhope.com/cdhlp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mputerhope.com/edithlp.htm" TargetMode="External"/><Relationship Id="rId11" Type="http://schemas.openxmlformats.org/officeDocument/2006/relationships/hyperlink" Target="http://www.computerhope.com/jargon/f/file.htm" TargetMode="External"/><Relationship Id="rId5" Type="http://schemas.openxmlformats.org/officeDocument/2006/relationships/hyperlink" Target="http://www.computerhope.com/delhlp.htm" TargetMode="External"/><Relationship Id="rId10" Type="http://schemas.openxmlformats.org/officeDocument/2006/relationships/hyperlink" Target="http://www.computerhope.com/jargon/d/delete.htm" TargetMode="External"/><Relationship Id="rId4" Type="http://schemas.openxmlformats.org/officeDocument/2006/relationships/hyperlink" Target="http://www.computerhope.com/copyhlp.htm" TargetMode="External"/><Relationship Id="rId9" Type="http://schemas.openxmlformats.org/officeDocument/2006/relationships/hyperlink" Target="http://www.computerhope.com/deltree.htm" TargetMode="External"/><Relationship Id="rId14" Type="http://schemas.openxmlformats.org/officeDocument/2006/relationships/hyperlink" Target="http://www.computerhope.com/formathl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  </a:t>
            </a:r>
            <a:r>
              <a:rPr lang="en-US" sz="6000" dirty="0" smtClean="0"/>
              <a:t>DISK OPERATING SYSTEM</a:t>
            </a:r>
            <a:br>
              <a:rPr lang="en-US" sz="6000" dirty="0" smtClean="0"/>
            </a:br>
            <a:r>
              <a:rPr lang="en-US" sz="6000" dirty="0" smtClean="0"/>
              <a:t>(DOS) or MS-DOS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DOS???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DOS stands for Disk operating system which is a disk operating system for IBM PC–compatible computers In the 1980s .</a:t>
            </a:r>
          </a:p>
          <a:p>
            <a:pPr>
              <a:buFont typeface="Wingdings" pitchFamily="2" charset="2"/>
              <a:buChar char="ü"/>
            </a:pPr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It is used for abstraction and management of secondary storage devices of the computers and the information stored there.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3000" dirty="0" smtClean="0"/>
              <a:t>                     In early days of computers, there were no disk drives; instead magnetic tapes, punched cards etc. were used.</a:t>
            </a:r>
          </a:p>
          <a:p>
            <a:pPr>
              <a:buNone/>
            </a:pPr>
            <a:r>
              <a:rPr lang="en-US" sz="3000" dirty="0" smtClean="0"/>
              <a:t>                     After creation of hard disks and floppy disks, the need of a software for managing rapid access to block storage of sequential and other data became inevitable.</a:t>
            </a:r>
          </a:p>
          <a:p>
            <a:pPr>
              <a:buNone/>
            </a:pPr>
            <a:r>
              <a:rPr lang="en-US" sz="3000" dirty="0" smtClean="0"/>
              <a:t>                     So, DOS was developed.</a:t>
            </a:r>
            <a:endParaRPr lang="en-IN" sz="3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To manage disk files.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To allocate system resources according to the requirement.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To </a:t>
            </a:r>
            <a:r>
              <a:rPr lang="en-IN" dirty="0" smtClean="0"/>
              <a:t>provide features essential to control hardware devices such as Keyboard, Screen, Disk  Devices,  Printers, Modems and programs.</a:t>
            </a:r>
            <a:endParaRPr lang="en-IN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DISK OPERATING SYSTEMS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DOS/360 for IBM system/360 family of Mainframe computers.</a:t>
            </a:r>
            <a:endParaRPr lang="en-IN" dirty="0" smtClean="0"/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DOS for DEC PDP-II Minicomputers.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The best known family of operating systems named DOS was that running on IBM PC’s type hardware using the INTEL CPU’s or alike. The original was 86-DOS, which later became MS-DOS when Microsoft bought the license and rights.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THE FILES IN DOS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DOS permits the user to assign a name consisting of two parts to a filename - primary &amp; secondary names.</a:t>
            </a:r>
          </a:p>
          <a:p>
            <a:pPr>
              <a:buNone/>
            </a:pPr>
            <a:r>
              <a:rPr lang="en-US" dirty="0" smtClean="0"/>
              <a:t>                Primary can consist of 8 characters while secondary can consist of 3 characters.</a:t>
            </a:r>
          </a:p>
          <a:p>
            <a:pPr>
              <a:buNone/>
            </a:pPr>
            <a:r>
              <a:rPr lang="en-US" dirty="0" smtClean="0"/>
              <a:t>    Both names are separated by a dot (.)</a:t>
            </a:r>
          </a:p>
          <a:p>
            <a:pPr>
              <a:buNone/>
            </a:pPr>
            <a:r>
              <a:rPr lang="en-US" dirty="0" smtClean="0"/>
              <a:t>                For </a:t>
            </a:r>
            <a:r>
              <a:rPr lang="en-US" dirty="0" err="1" smtClean="0"/>
              <a:t>eg</a:t>
            </a:r>
            <a:r>
              <a:rPr lang="en-US" dirty="0" smtClean="0"/>
              <a:t>; Bioedit.exe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DIRECTORY STRUCTURE IN DOS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       DOS files are organized in a hierarchical            or inverted tree-like structure. The general  analogy is with a file cabinet having a no. of  drawers, which in turn may contain folders that  may contain info.</a:t>
            </a:r>
          </a:p>
          <a:p>
            <a:pPr>
              <a:buNone/>
            </a:pPr>
            <a:r>
              <a:rPr lang="en-US" dirty="0" smtClean="0"/>
              <a:t>                    The file cabinet in DOS is the ROOT DIRECTORY, the drawer is INDIVIDUAL DIRECTORY, the folders are SUB-DIRECTORY and the info contained in these files may be termed as FILES.</a:t>
            </a:r>
            <a:endParaRPr lang="en-IN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B4427F2-16A8-47C8-8357-32A0340ECABE}" type="slidenum">
              <a:rPr lang="ar-SA" altLang="en-US"/>
              <a:pPr/>
              <a:t>8</a:t>
            </a:fld>
            <a:endParaRPr lang="en-US" altLang="en-US"/>
          </a:p>
        </p:txBody>
      </p:sp>
      <p:sp>
        <p:nvSpPr>
          <p:cNvPr id="19459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1188" y="404813"/>
            <a:ext cx="7200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2800">
                <a:solidFill>
                  <a:srgbClr val="FF0000"/>
                </a:solidFill>
              </a:rPr>
              <a:t> Levels of Directory Systems</a:t>
            </a:r>
          </a:p>
        </p:txBody>
      </p:sp>
      <p:pic>
        <p:nvPicPr>
          <p:cNvPr id="19460" name="Picture 8" descr="6-8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265363" y="1395413"/>
            <a:ext cx="4867275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9" descr="6-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096963" y="1308100"/>
            <a:ext cx="7167562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COMMANDS IN DOS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IN" b="1" dirty="0" smtClean="0"/>
              <a:t>1.</a:t>
            </a:r>
            <a:r>
              <a:rPr lang="en-IN" dirty="0" smtClean="0">
                <a:hlinkClick r:id="rId2"/>
              </a:rPr>
              <a:t>cd</a:t>
            </a:r>
            <a:r>
              <a:rPr lang="en-IN" dirty="0" smtClean="0"/>
              <a:t>-command used to switch directories.</a:t>
            </a:r>
          </a:p>
          <a:p>
            <a:pPr>
              <a:buNone/>
            </a:pPr>
            <a:r>
              <a:rPr lang="en-IN" dirty="0" smtClean="0"/>
              <a:t> </a:t>
            </a:r>
            <a:r>
              <a:rPr lang="en-IN" b="1" dirty="0" smtClean="0"/>
              <a:t>2.</a:t>
            </a:r>
            <a:r>
              <a:rPr lang="en-IN" dirty="0" smtClean="0">
                <a:hlinkClick r:id="rId3"/>
              </a:rPr>
              <a:t>dir</a:t>
            </a:r>
            <a:r>
              <a:rPr lang="en-IN" dirty="0" smtClean="0"/>
              <a:t>-allows you to see the available files in the current and/or parent directories.</a:t>
            </a:r>
          </a:p>
          <a:p>
            <a:pPr>
              <a:buNone/>
            </a:pPr>
            <a:r>
              <a:rPr lang="en-IN" dirty="0" smtClean="0"/>
              <a:t> </a:t>
            </a:r>
            <a:r>
              <a:rPr lang="en-IN" b="1" dirty="0" smtClean="0"/>
              <a:t>3.</a:t>
            </a:r>
            <a:r>
              <a:rPr lang="en-IN" dirty="0" smtClean="0">
                <a:hlinkClick r:id="rId4"/>
              </a:rPr>
              <a:t>copy</a:t>
            </a:r>
            <a:r>
              <a:rPr lang="en-IN" dirty="0" smtClean="0"/>
              <a:t>-allows the user to copy one or more files to an alternate location. </a:t>
            </a:r>
          </a:p>
          <a:p>
            <a:pPr>
              <a:buNone/>
            </a:pPr>
            <a:r>
              <a:rPr lang="en-IN" b="1" dirty="0" smtClean="0"/>
              <a:t> 4.</a:t>
            </a:r>
            <a:r>
              <a:rPr lang="en-IN" dirty="0" smtClean="0">
                <a:hlinkClick r:id="rId5"/>
              </a:rPr>
              <a:t>del</a:t>
            </a:r>
            <a:r>
              <a:rPr lang="en-IN" dirty="0" smtClean="0"/>
              <a:t>- command used to delete files from the computer.</a:t>
            </a:r>
          </a:p>
          <a:p>
            <a:pPr>
              <a:buNone/>
            </a:pPr>
            <a:r>
              <a:rPr lang="en-IN" b="1" dirty="0" smtClean="0"/>
              <a:t> 5.</a:t>
            </a:r>
            <a:r>
              <a:rPr lang="en-IN" dirty="0" smtClean="0">
                <a:hlinkClick r:id="rId6"/>
              </a:rPr>
              <a:t>edit</a:t>
            </a:r>
            <a:r>
              <a:rPr lang="en-IN" dirty="0" smtClean="0"/>
              <a:t>-allows a user to view, create, and/or modify their computer files.</a:t>
            </a:r>
          </a:p>
          <a:p>
            <a:pPr>
              <a:buNone/>
            </a:pPr>
            <a:r>
              <a:rPr lang="en-IN" dirty="0" smtClean="0"/>
              <a:t> </a:t>
            </a:r>
            <a:r>
              <a:rPr lang="en-IN" b="1" dirty="0" smtClean="0"/>
              <a:t>6.</a:t>
            </a:r>
            <a:r>
              <a:rPr lang="en-IN" dirty="0" smtClean="0">
                <a:hlinkClick r:id="rId7"/>
              </a:rPr>
              <a:t>move</a:t>
            </a:r>
            <a:r>
              <a:rPr lang="en-IN" dirty="0" smtClean="0"/>
              <a:t>-Allows you to move files or directories from one folder to another, or from one drive to another.</a:t>
            </a:r>
          </a:p>
          <a:p>
            <a:pPr>
              <a:buNone/>
            </a:pPr>
            <a:r>
              <a:rPr lang="en-IN" dirty="0" smtClean="0"/>
              <a:t> </a:t>
            </a:r>
            <a:r>
              <a:rPr lang="en-IN" b="1" dirty="0" smtClean="0"/>
              <a:t>7.</a:t>
            </a:r>
            <a:r>
              <a:rPr lang="en-IN" dirty="0" smtClean="0">
                <a:hlinkClick r:id="rId8"/>
              </a:rPr>
              <a:t>ren</a:t>
            </a:r>
            <a:r>
              <a:rPr lang="en-IN" dirty="0" smtClean="0"/>
              <a:t> (</a:t>
            </a:r>
            <a:r>
              <a:rPr lang="en-IN" dirty="0" smtClean="0">
                <a:hlinkClick r:id="rId8"/>
              </a:rPr>
              <a:t>rename</a:t>
            </a:r>
            <a:r>
              <a:rPr lang="en-IN" dirty="0" smtClean="0"/>
              <a:t>)-Used to rename files and directories from the original name to a new name. </a:t>
            </a:r>
          </a:p>
          <a:p>
            <a:pPr>
              <a:buNone/>
            </a:pPr>
            <a:r>
              <a:rPr lang="en-IN" b="1" dirty="0" smtClean="0"/>
              <a:t> 8.</a:t>
            </a:r>
            <a:r>
              <a:rPr lang="en-IN" dirty="0" smtClean="0">
                <a:hlinkClick r:id="rId9"/>
              </a:rPr>
              <a:t>deltree</a:t>
            </a:r>
            <a:r>
              <a:rPr lang="en-IN" dirty="0" smtClean="0"/>
              <a:t>-Short for </a:t>
            </a:r>
            <a:r>
              <a:rPr lang="en-IN" b="1" dirty="0" smtClean="0"/>
              <a:t>delete tree</a:t>
            </a:r>
            <a:r>
              <a:rPr lang="en-IN" dirty="0" smtClean="0"/>
              <a:t>, </a:t>
            </a:r>
            <a:r>
              <a:rPr lang="en-IN" dirty="0" err="1" smtClean="0"/>
              <a:t>deltree</a:t>
            </a:r>
            <a:r>
              <a:rPr lang="en-IN" dirty="0" smtClean="0"/>
              <a:t> is a command used to </a:t>
            </a:r>
            <a:r>
              <a:rPr lang="en-IN" dirty="0" smtClean="0">
                <a:hlinkClick r:id="rId10"/>
              </a:rPr>
              <a:t>delete</a:t>
            </a:r>
            <a:r>
              <a:rPr lang="en-IN" dirty="0" smtClean="0"/>
              <a:t> </a:t>
            </a:r>
            <a:r>
              <a:rPr lang="en-IN" dirty="0" smtClean="0">
                <a:hlinkClick r:id="rId11"/>
              </a:rPr>
              <a:t>files</a:t>
            </a:r>
            <a:r>
              <a:rPr lang="en-IN" dirty="0" smtClean="0"/>
              <a:t> and </a:t>
            </a:r>
            <a:r>
              <a:rPr lang="en-IN" dirty="0" smtClean="0">
                <a:hlinkClick r:id="rId12"/>
              </a:rPr>
              <a:t>directories</a:t>
            </a:r>
            <a:r>
              <a:rPr lang="en-IN" dirty="0" smtClean="0"/>
              <a:t> permanently from the computer.</a:t>
            </a:r>
          </a:p>
          <a:p>
            <a:pPr>
              <a:buNone/>
            </a:pPr>
            <a:r>
              <a:rPr lang="en-IN" dirty="0" smtClean="0"/>
              <a:t> </a:t>
            </a:r>
            <a:r>
              <a:rPr lang="en-IN" b="1" dirty="0" smtClean="0"/>
              <a:t>9.</a:t>
            </a:r>
            <a:r>
              <a:rPr lang="en-IN" dirty="0" smtClean="0">
                <a:hlinkClick r:id="rId13"/>
              </a:rPr>
              <a:t>cls</a:t>
            </a:r>
            <a:r>
              <a:rPr lang="en-IN" dirty="0" smtClean="0"/>
              <a:t>-Cls is a command that allows a user to clear the complete contents of the screen and leave only a prompt.</a:t>
            </a:r>
          </a:p>
          <a:p>
            <a:pPr>
              <a:buNone/>
            </a:pPr>
            <a:r>
              <a:rPr lang="en-IN" dirty="0" smtClean="0"/>
              <a:t> </a:t>
            </a:r>
            <a:r>
              <a:rPr lang="en-IN" b="1" dirty="0" smtClean="0"/>
              <a:t>10.</a:t>
            </a:r>
            <a:r>
              <a:rPr lang="en-IN" dirty="0" smtClean="0">
                <a:hlinkClick r:id="rId14"/>
              </a:rPr>
              <a:t>format</a:t>
            </a:r>
            <a:r>
              <a:rPr lang="en-IN" dirty="0" smtClean="0"/>
              <a:t>-Format is used to erase </a:t>
            </a:r>
            <a:r>
              <a:rPr lang="en-IN" b="1" dirty="0" smtClean="0"/>
              <a:t>all</a:t>
            </a:r>
            <a:r>
              <a:rPr lang="en-IN" dirty="0" smtClean="0"/>
              <a:t> of the information off of a computer diskette or fixed drive.</a:t>
            </a:r>
            <a:endParaRPr lang="en-IN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476</TotalTime>
  <Words>513</Words>
  <Application>Microsoft Office PowerPoint</Application>
  <PresentationFormat>On-screen Show (4:3)</PresentationFormat>
  <Paragraphs>40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  DISK OPERATING SYSTEM (DOS) or MS-DOS</vt:lpstr>
      <vt:lpstr>What is DOS???</vt:lpstr>
      <vt:lpstr>HISTORY</vt:lpstr>
      <vt:lpstr>FUNCTIONS</vt:lpstr>
      <vt:lpstr>EXAMPLES OF DISK OPERATING SYSTEMS</vt:lpstr>
      <vt:lpstr>NAMING THE FILES IN DOS</vt:lpstr>
      <vt:lpstr> DIRECTORY STRUCTURE IN DOS</vt:lpstr>
      <vt:lpstr>Slide 8</vt:lpstr>
      <vt:lpstr>COMMANDS IN DOS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DISK OPERATING SYSTEM (DOS)</dc:title>
  <dc:creator>Hasna Rulz....</dc:creator>
  <cp:lastModifiedBy>saad</cp:lastModifiedBy>
  <cp:revision>38</cp:revision>
  <dcterms:created xsi:type="dcterms:W3CDTF">2010-11-13T16:40:49Z</dcterms:created>
  <dcterms:modified xsi:type="dcterms:W3CDTF">2016-08-08T17:48:43Z</dcterms:modified>
</cp:coreProperties>
</file>