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7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2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1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02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41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7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2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12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20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3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8E63B-B741-4D77-BCFA-0ED178EF3324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016E4-C94D-41E2-83C1-7BB1CCE43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6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Statements and Control </a:t>
            </a:r>
            <a:r>
              <a:rPr lang="en-US" dirty="0" smtClean="0">
                <a:latin typeface="Calisto MT" panose="02040603050505030304" pitchFamily="18" charset="0"/>
              </a:rPr>
              <a:t>structures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A general view of C++ statements is that it consists of two types: </a:t>
            </a:r>
            <a:r>
              <a:rPr lang="en-US" b="1" dirty="0"/>
              <a:t>simple statement </a:t>
            </a:r>
            <a:r>
              <a:rPr lang="en-US" dirty="0"/>
              <a:t>and </a:t>
            </a:r>
            <a:r>
              <a:rPr lang="en-US" b="1" dirty="0"/>
              <a:t>compound statement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1- </a:t>
            </a: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en-US" b="1" dirty="0" smtClean="0"/>
              <a:t>Simple statement</a:t>
            </a:r>
            <a:r>
              <a:rPr lang="en-US" dirty="0" smtClean="0"/>
              <a:t>, it </a:t>
            </a:r>
            <a:r>
              <a:rPr lang="en-US" dirty="0"/>
              <a:t>consists of </a:t>
            </a:r>
            <a:r>
              <a:rPr lang="en-US" dirty="0" smtClean="0"/>
              <a:t>a single </a:t>
            </a:r>
            <a:r>
              <a:rPr lang="en-US" dirty="0"/>
              <a:t>statement which ends with </a:t>
            </a:r>
            <a:r>
              <a:rPr lang="en-US" dirty="0" smtClean="0"/>
              <a:t>a semicolon.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Examples:</a:t>
            </a:r>
          </a:p>
          <a:p>
            <a:pPr marL="0" indent="0">
              <a:buNone/>
            </a:pPr>
            <a:r>
              <a:rPr lang="en-US" dirty="0"/>
              <a:t>	a =  34:</a:t>
            </a:r>
          </a:p>
          <a:p>
            <a:pPr marL="0" indent="0">
              <a:buNone/>
            </a:pPr>
            <a:r>
              <a:rPr lang="en-US" dirty="0"/>
              <a:t>	a = b + c;</a:t>
            </a:r>
          </a:p>
          <a:p>
            <a:pPr marL="0" indent="0">
              <a:buNone/>
            </a:pPr>
            <a:r>
              <a:rPr lang="en-US" dirty="0"/>
              <a:t>	y = sin(x);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3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Statements and Control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 fontScale="47500" lnSpcReduction="20000"/>
          </a:bodyPr>
          <a:lstStyle/>
          <a:p>
            <a:pPr marL="0" lvl="0" indent="0">
              <a:buNone/>
            </a:pPr>
            <a:r>
              <a:rPr lang="en-US" sz="6000" dirty="0" smtClean="0"/>
              <a:t>2- </a:t>
            </a:r>
            <a:r>
              <a:rPr lang="en-US" sz="6000" b="1" dirty="0" smtClean="0"/>
              <a:t>A</a:t>
            </a:r>
            <a:r>
              <a:rPr lang="en-US" sz="6000" dirty="0" smtClean="0"/>
              <a:t> </a:t>
            </a:r>
            <a:r>
              <a:rPr lang="en-US" sz="6000" b="1" dirty="0" smtClean="0"/>
              <a:t>Compound </a:t>
            </a:r>
            <a:r>
              <a:rPr lang="en-US" sz="6000" b="1" dirty="0"/>
              <a:t>statement</a:t>
            </a:r>
            <a:r>
              <a:rPr lang="en-US" sz="6000" dirty="0"/>
              <a:t>, it can be shown in two </a:t>
            </a:r>
            <a:r>
              <a:rPr lang="en-US" sz="6000" dirty="0" smtClean="0"/>
              <a:t>variety:</a:t>
            </a:r>
          </a:p>
          <a:p>
            <a:pPr marL="0" lvl="0" indent="0">
              <a:buNone/>
            </a:pPr>
            <a:endParaRPr lang="en-US" sz="6000" dirty="0"/>
          </a:p>
          <a:p>
            <a:pPr marL="0" lvl="0" indent="0">
              <a:buNone/>
            </a:pPr>
            <a:r>
              <a:rPr lang="en-US" sz="6000" dirty="0"/>
              <a:t>a</a:t>
            </a:r>
            <a:r>
              <a:rPr lang="en-US" sz="6000" dirty="0" smtClean="0"/>
              <a:t>- </a:t>
            </a:r>
            <a:r>
              <a:rPr lang="en-US" sz="6000" b="1" dirty="0" smtClean="0"/>
              <a:t>Loop Statements</a:t>
            </a:r>
            <a:r>
              <a:rPr lang="en-US" sz="6000" dirty="0" smtClean="0"/>
              <a:t>:</a:t>
            </a:r>
          </a:p>
          <a:p>
            <a:pPr marL="0" lvl="0" indent="0">
              <a:buNone/>
            </a:pPr>
            <a:endParaRPr lang="en-US" sz="6000" dirty="0"/>
          </a:p>
          <a:p>
            <a:pPr marL="0" lvl="0" indent="0">
              <a:buNone/>
            </a:pPr>
            <a:r>
              <a:rPr lang="en-US" sz="6000" u="sng" dirty="0" smtClean="0"/>
              <a:t>The </a:t>
            </a:r>
            <a:r>
              <a:rPr lang="en-US" sz="6000" b="1" u="sng" dirty="0"/>
              <a:t>while</a:t>
            </a:r>
            <a:r>
              <a:rPr lang="en-US" sz="6000" u="sng" dirty="0"/>
              <a:t> loop</a:t>
            </a:r>
            <a:r>
              <a:rPr lang="en-US" sz="6000" dirty="0" smtClean="0"/>
              <a:t>,</a:t>
            </a:r>
          </a:p>
          <a:p>
            <a:pPr marL="914400" lvl="2" indent="0">
              <a:buNone/>
            </a:pPr>
            <a:r>
              <a:rPr lang="en-US" sz="4600" dirty="0" smtClean="0"/>
              <a:t> </a:t>
            </a:r>
            <a:endParaRPr lang="en-US" sz="4600" dirty="0"/>
          </a:p>
          <a:p>
            <a:pPr marL="0" indent="0">
              <a:buNone/>
            </a:pPr>
            <a:r>
              <a:rPr lang="en-US" sz="4600" dirty="0"/>
              <a:t>While body will be executed when the while loop test is true. </a:t>
            </a:r>
          </a:p>
          <a:p>
            <a:pPr marL="0" indent="0">
              <a:buNone/>
            </a:pPr>
            <a:r>
              <a:rPr lang="en-US" sz="4600" dirty="0"/>
              <a:t>Syntax:</a:t>
            </a:r>
          </a:p>
          <a:p>
            <a:pPr marL="0" indent="0">
              <a:buNone/>
            </a:pPr>
            <a:r>
              <a:rPr lang="en-US" sz="4600" dirty="0" smtClean="0"/>
              <a:t>	while </a:t>
            </a:r>
            <a:r>
              <a:rPr lang="en-US" sz="4600" dirty="0"/>
              <a:t>(</a:t>
            </a:r>
            <a:r>
              <a:rPr lang="en-US" sz="4600" dirty="0" smtClean="0"/>
              <a:t>test Expression)</a:t>
            </a:r>
          </a:p>
          <a:p>
            <a:pPr marL="0" indent="0">
              <a:buNone/>
            </a:pPr>
            <a:r>
              <a:rPr lang="en-US" sz="4600" dirty="0"/>
              <a:t>	</a:t>
            </a:r>
            <a:r>
              <a:rPr lang="en-US" sz="4600" dirty="0" smtClean="0"/>
              <a:t>{</a:t>
            </a:r>
          </a:p>
          <a:p>
            <a:pPr marL="0" indent="0">
              <a:buNone/>
            </a:pPr>
            <a:r>
              <a:rPr lang="en-US" sz="4600" dirty="0"/>
              <a:t>	</a:t>
            </a:r>
            <a:r>
              <a:rPr lang="en-US" sz="4600" dirty="0" smtClean="0"/>
              <a:t>	// codes</a:t>
            </a:r>
          </a:p>
          <a:p>
            <a:pPr marL="0" indent="0">
              <a:buNone/>
            </a:pPr>
            <a:r>
              <a:rPr lang="en-US" sz="4600" dirty="0"/>
              <a:t>	}  </a:t>
            </a:r>
          </a:p>
        </p:txBody>
      </p:sp>
    </p:spTree>
    <p:extLst>
      <p:ext uri="{BB962C8B-B14F-4D97-AF65-F5344CB8AC3E}">
        <p14:creationId xmlns:p14="http://schemas.microsoft.com/office/powerpoint/2010/main" val="870709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Statements and Control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/>
              <a:t>The </a:t>
            </a:r>
            <a:r>
              <a:rPr lang="en-US" b="1" u="sng" dirty="0"/>
              <a:t>do . . while</a:t>
            </a:r>
            <a:r>
              <a:rPr lang="en-US" u="sng" dirty="0"/>
              <a:t> </a:t>
            </a:r>
            <a:r>
              <a:rPr lang="en-US" u="sng" dirty="0" smtClean="0"/>
              <a:t>loop</a:t>
            </a:r>
            <a:r>
              <a:rPr lang="en-US" dirty="0"/>
              <a:t>, it is similar to while loop, but, it tests the expression at the end of the loop.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Syntax: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Do 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{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	Expressions;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}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While (test);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705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Statements and Control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The </a:t>
            </a:r>
            <a:r>
              <a:rPr lang="en-US" b="1" u="sng" dirty="0" smtClean="0"/>
              <a:t>for</a:t>
            </a:r>
            <a:r>
              <a:rPr lang="en-US" u="sng" dirty="0" smtClean="0"/>
              <a:t> loop</a:t>
            </a:r>
            <a:r>
              <a:rPr lang="en-US" dirty="0" smtClean="0"/>
              <a:t>, it is useful when the loop is repeated many times based on a sequence of values based on a value stored on variable.</a:t>
            </a:r>
            <a:endParaRPr lang="en-US" sz="2400" dirty="0" smtClean="0"/>
          </a:p>
          <a:p>
            <a:pPr marL="0" indent="0">
              <a:buNone/>
            </a:pPr>
            <a:r>
              <a:rPr lang="en-US" dirty="0"/>
              <a:t> 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Syntax: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for ( initial value; condition; counter)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{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Expression(s);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}										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65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Statements and Control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The </a:t>
            </a:r>
            <a:r>
              <a:rPr lang="en-US" b="1" u="sng" dirty="0" smtClean="0"/>
              <a:t>nested for</a:t>
            </a:r>
            <a:r>
              <a:rPr lang="en-US" u="sng" dirty="0" smtClean="0"/>
              <a:t> loop</a:t>
            </a:r>
            <a:r>
              <a:rPr lang="en-US" dirty="0"/>
              <a:t>, it is a loop of "if" body inside another </a:t>
            </a:r>
            <a:r>
              <a:rPr lang="en-US" dirty="0" smtClean="0"/>
              <a:t>loop of “if” body.</a:t>
            </a:r>
          </a:p>
          <a:p>
            <a:pPr marL="0" indent="0">
              <a:buNone/>
            </a:pPr>
            <a:r>
              <a:rPr lang="en-US" dirty="0"/>
              <a:t>Syntax: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for ( initial value; condition; counter)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	for ( initial value; condition; counter)</a:t>
            </a:r>
          </a:p>
          <a:p>
            <a:pPr marL="0" indent="0">
              <a:buNone/>
            </a:pPr>
            <a:r>
              <a:rPr lang="en-US" dirty="0"/>
              <a:t>	{</a:t>
            </a:r>
          </a:p>
          <a:p>
            <a:pPr marL="0" indent="0">
              <a:buNone/>
            </a:pPr>
            <a:r>
              <a:rPr lang="en-US" dirty="0"/>
              <a:t>	Expression(s);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 smtClean="0"/>
              <a:t>   Expression(s);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}								</a:t>
            </a:r>
          </a:p>
        </p:txBody>
      </p:sp>
    </p:spTree>
    <p:extLst>
      <p:ext uri="{BB962C8B-B14F-4D97-AF65-F5344CB8AC3E}">
        <p14:creationId xmlns:p14="http://schemas.microsoft.com/office/powerpoint/2010/main" val="4083034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Statements and Control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 marL="0" lvl="1" indent="0">
              <a:buNone/>
            </a:pPr>
            <a:r>
              <a:rPr lang="en-US" dirty="0"/>
              <a:t>b</a:t>
            </a:r>
            <a:r>
              <a:rPr lang="en-US" dirty="0" smtClean="0"/>
              <a:t>- </a:t>
            </a:r>
            <a:r>
              <a:rPr lang="en-US" b="1" dirty="0" smtClean="0"/>
              <a:t>Conditionals</a:t>
            </a:r>
            <a:r>
              <a:rPr lang="en-US" dirty="0"/>
              <a:t>, this statement executes one or another block depending on the result of the condition</a:t>
            </a:r>
            <a:r>
              <a:rPr lang="en-US" dirty="0" smtClean="0"/>
              <a:t>.</a:t>
            </a:r>
            <a:endParaRPr lang="en-US" sz="2000" dirty="0"/>
          </a:p>
          <a:p>
            <a:pPr marL="0" lvl="1" indent="0">
              <a:buNone/>
            </a:pPr>
            <a:endParaRPr lang="en-US" sz="2000" b="1" u="sng" dirty="0"/>
          </a:p>
          <a:p>
            <a:pPr marL="0" lvl="1" indent="0">
              <a:buNone/>
            </a:pPr>
            <a:r>
              <a:rPr lang="en-US" b="1" u="sng" dirty="0" smtClean="0"/>
              <a:t>“</a:t>
            </a:r>
            <a:r>
              <a:rPr lang="en-US" b="1" u="sng" dirty="0"/>
              <a:t>If</a:t>
            </a:r>
            <a:r>
              <a:rPr lang="en-US" u="sng" dirty="0"/>
              <a:t>” </a:t>
            </a:r>
            <a:r>
              <a:rPr lang="en-US" u="sng" dirty="0" smtClean="0"/>
              <a:t>condition</a:t>
            </a:r>
          </a:p>
          <a:p>
            <a:pPr marL="0" lvl="1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/>
              <a:t>Syntax: 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If ( condition)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	{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		Execute this block when “if” is true;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	}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else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	{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		Execute this block when “if” is false;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>		}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543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Statements and Control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u="sng" dirty="0" smtClean="0"/>
              <a:t>Nested “if” </a:t>
            </a:r>
            <a:r>
              <a:rPr lang="en-US" sz="1600" u="sng" dirty="0" smtClean="0"/>
              <a:t>condition,</a:t>
            </a:r>
            <a:r>
              <a:rPr lang="en-US" sz="1600" dirty="0" smtClean="0"/>
              <a:t> it is a body of conditional “if” statement inside another conditional “if” statement.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Syntax:</a:t>
            </a:r>
          </a:p>
          <a:p>
            <a:pPr marL="0" indent="0">
              <a:buNone/>
            </a:pPr>
            <a:r>
              <a:rPr lang="en-US" sz="1600" dirty="0" smtClean="0"/>
              <a:t>if </a:t>
            </a:r>
            <a:r>
              <a:rPr lang="en-US" sz="1600" dirty="0"/>
              <a:t>( condition)</a:t>
            </a:r>
          </a:p>
          <a:p>
            <a:pPr marL="0" indent="0">
              <a:buNone/>
            </a:pPr>
            <a:r>
              <a:rPr lang="en-US" sz="1600" dirty="0"/>
              <a:t>{</a:t>
            </a:r>
          </a:p>
          <a:p>
            <a:pPr marL="0" indent="0">
              <a:buNone/>
            </a:pPr>
            <a:r>
              <a:rPr lang="en-US" sz="1600" dirty="0" smtClean="0"/>
              <a:t>	if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	{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	Statements</a:t>
            </a:r>
            <a:r>
              <a:rPr lang="en-US" sz="1600" dirty="0"/>
              <a:t>:</a:t>
            </a:r>
          </a:p>
          <a:p>
            <a:pPr marL="0" indent="0">
              <a:buNone/>
            </a:pPr>
            <a:r>
              <a:rPr lang="en-US" sz="1600" dirty="0" smtClean="0"/>
              <a:t>	}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	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else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{</a:t>
            </a:r>
            <a:r>
              <a:rPr lang="en-US" sz="1600" dirty="0"/>
              <a:t>		</a:t>
            </a:r>
          </a:p>
          <a:p>
            <a:pPr marL="0" indent="0">
              <a:buNone/>
            </a:pPr>
            <a:r>
              <a:rPr lang="en-US" sz="1600" dirty="0"/>
              <a:t>	Statements;</a:t>
            </a:r>
          </a:p>
          <a:p>
            <a:pPr marL="0" indent="0">
              <a:buNone/>
            </a:pPr>
            <a:r>
              <a:rPr lang="en-US" sz="1600" dirty="0" smtClean="0"/>
              <a:t>     }</a:t>
            </a:r>
          </a:p>
          <a:p>
            <a:pPr marL="0" indent="0">
              <a:buNone/>
            </a:pPr>
            <a:r>
              <a:rPr lang="en-US" sz="16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07734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Statements and Control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9831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Nested “</a:t>
            </a:r>
            <a:r>
              <a:rPr lang="en-US" b="1" u="sng" dirty="0" err="1" smtClean="0"/>
              <a:t>if..else</a:t>
            </a:r>
            <a:r>
              <a:rPr lang="en-US" b="1" u="sng" dirty="0" smtClean="0"/>
              <a:t>” </a:t>
            </a:r>
            <a:r>
              <a:rPr lang="en-US" u="sng" dirty="0" smtClean="0"/>
              <a:t>condition,</a:t>
            </a:r>
            <a:r>
              <a:rPr lang="en-US" dirty="0" smtClean="0"/>
              <a:t> it is multiple stages of data checking.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Syntax:</a:t>
            </a:r>
          </a:p>
          <a:p>
            <a:pPr marL="0" indent="0">
              <a:buNone/>
            </a:pPr>
            <a:r>
              <a:rPr lang="en-US" dirty="0"/>
              <a:t>if ( condition)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Statements; 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/>
              <a:t>e</a:t>
            </a:r>
            <a:r>
              <a:rPr lang="en-US" dirty="0" smtClean="0"/>
              <a:t>lse if (condition)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Statements;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/>
              <a:t>e</a:t>
            </a:r>
            <a:r>
              <a:rPr lang="en-US" dirty="0" smtClean="0"/>
              <a:t>lse</a:t>
            </a:r>
          </a:p>
          <a:p>
            <a:pPr marL="0" indent="0">
              <a:buNone/>
            </a:pPr>
            <a:r>
              <a:rPr lang="en-US" dirty="0"/>
              <a:t>{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Statements;</a:t>
            </a:r>
          </a:p>
          <a:p>
            <a:pPr marL="0" indent="0">
              <a:buNone/>
            </a:pPr>
            <a:r>
              <a:rPr lang="en-US" sz="3500" dirty="0" smtClean="0"/>
              <a:t>}</a:t>
            </a:r>
          </a:p>
          <a:p>
            <a:pPr marL="0" indent="0">
              <a:buNone/>
            </a:pPr>
            <a:endParaRPr lang="en-US" sz="35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567314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Statements and Control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Switch </a:t>
            </a:r>
            <a:r>
              <a:rPr lang="en-US" u="sng" dirty="0" smtClean="0"/>
              <a:t>statement, </a:t>
            </a:r>
            <a:r>
              <a:rPr lang="en-US" dirty="0" smtClean="0"/>
              <a:t>It </a:t>
            </a:r>
            <a:r>
              <a:rPr lang="en-US" dirty="0"/>
              <a:t>is a good alternative to the nested </a:t>
            </a:r>
            <a:r>
              <a:rPr lang="en-US" b="1" dirty="0" err="1" smtClean="0"/>
              <a:t>if..else</a:t>
            </a:r>
            <a:r>
              <a:rPr lang="en-US" dirty="0" smtClean="0"/>
              <a:t> </a:t>
            </a:r>
            <a:r>
              <a:rPr lang="en-US" dirty="0"/>
              <a:t>statement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Syntax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/>
              <a:t>switch </a:t>
            </a:r>
            <a:r>
              <a:rPr lang="en-US" dirty="0"/>
              <a:t>(n)	</a:t>
            </a:r>
            <a:r>
              <a:rPr lang="en-US" dirty="0" smtClean="0"/>
              <a:t>// </a:t>
            </a:r>
            <a:r>
              <a:rPr lang="en-US" dirty="0"/>
              <a:t>n is expression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case </a:t>
            </a:r>
            <a:r>
              <a:rPr lang="en-US" dirty="0"/>
              <a:t>1: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// </a:t>
            </a:r>
            <a:r>
              <a:rPr lang="en-US" dirty="0"/>
              <a:t>code to be executed if n = 1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/>
              <a:t>			break;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	case 2: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// </a:t>
            </a:r>
            <a:r>
              <a:rPr lang="en-US" dirty="0"/>
              <a:t>code to be executed if n = 2;</a:t>
            </a:r>
          </a:p>
          <a:p>
            <a:pPr marL="0" indent="0">
              <a:buNone/>
            </a:pPr>
            <a:r>
              <a:rPr lang="en-US" dirty="0"/>
              <a:t>        			break;</a:t>
            </a:r>
          </a:p>
          <a:p>
            <a:pPr marL="0" indent="0">
              <a:buNone/>
            </a:pPr>
            <a:r>
              <a:rPr lang="en-US" dirty="0"/>
              <a:t>    </a:t>
            </a:r>
          </a:p>
          <a:p>
            <a:pPr marL="0" indent="0">
              <a:buNone/>
            </a:pPr>
            <a:r>
              <a:rPr lang="en-US" dirty="0"/>
              <a:t>	default: // code to be executed if n doesn't match any cases</a:t>
            </a:r>
          </a:p>
          <a:p>
            <a:pPr marL="0" indent="0">
              <a:buNone/>
            </a:pPr>
            <a:r>
              <a:rPr lang="en-US" dirty="0"/>
              <a:t>}	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501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Microsoft Office PowerPoint</Application>
  <PresentationFormat>On-screen Show (4:3)</PresentationFormat>
  <Paragraphs>115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Statements and Control structures</vt:lpstr>
      <vt:lpstr>Statements and Control structures</vt:lpstr>
      <vt:lpstr>Statements and Control structures</vt:lpstr>
      <vt:lpstr>Statements and Control structures</vt:lpstr>
      <vt:lpstr>Statements and Control structures</vt:lpstr>
      <vt:lpstr>Statements and Control structures</vt:lpstr>
      <vt:lpstr>Statements and Control structures</vt:lpstr>
      <vt:lpstr>Statements and Control structures</vt:lpstr>
      <vt:lpstr>Statements and Control structures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Statements and Control structures</dc:title>
  <dc:creator>Windows User</dc:creator>
  <cp:lastModifiedBy>Windows User</cp:lastModifiedBy>
  <cp:revision>1</cp:revision>
  <dcterms:created xsi:type="dcterms:W3CDTF">2019-09-02T11:35:22Z</dcterms:created>
  <dcterms:modified xsi:type="dcterms:W3CDTF">2019-09-02T11:35:37Z</dcterms:modified>
</cp:coreProperties>
</file>