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DE70-4C12-4DF3-9877-9B7BA6BB0F1E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ED7F-1BD6-4D90-ADC5-049E76E5B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787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DE70-4C12-4DF3-9877-9B7BA6BB0F1E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ED7F-1BD6-4D90-ADC5-049E76E5B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449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DE70-4C12-4DF3-9877-9B7BA6BB0F1E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ED7F-1BD6-4D90-ADC5-049E76E5B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47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DE70-4C12-4DF3-9877-9B7BA6BB0F1E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ED7F-1BD6-4D90-ADC5-049E76E5B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042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DE70-4C12-4DF3-9877-9B7BA6BB0F1E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ED7F-1BD6-4D90-ADC5-049E76E5B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90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DE70-4C12-4DF3-9877-9B7BA6BB0F1E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ED7F-1BD6-4D90-ADC5-049E76E5B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69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DE70-4C12-4DF3-9877-9B7BA6BB0F1E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ED7F-1BD6-4D90-ADC5-049E76E5B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62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DE70-4C12-4DF3-9877-9B7BA6BB0F1E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ED7F-1BD6-4D90-ADC5-049E76E5B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872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DE70-4C12-4DF3-9877-9B7BA6BB0F1E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ED7F-1BD6-4D90-ADC5-049E76E5B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230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DE70-4C12-4DF3-9877-9B7BA6BB0F1E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ED7F-1BD6-4D90-ADC5-049E76E5B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21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4DE70-4C12-4DF3-9877-9B7BA6BB0F1E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ED7F-1BD6-4D90-ADC5-049E76E5B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740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4DE70-4C12-4DF3-9877-9B7BA6BB0F1E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2ED7F-1BD6-4D90-ADC5-049E76E5B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784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Regular </a:t>
            </a:r>
            <a:r>
              <a:rPr lang="en-US" dirty="0" smtClean="0">
                <a:latin typeface="Calisto MT" panose="02040603050505030304" pitchFamily="18" charset="0"/>
              </a:rPr>
              <a:t>Expressions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Regular Expression (RE) is a phrase which defines a language and the resulted language is called Regular Language. </a:t>
            </a:r>
          </a:p>
          <a:p>
            <a:pPr marL="0" indent="0">
              <a:buNone/>
            </a:pPr>
            <a:r>
              <a:rPr lang="en-US" u="sng" dirty="0"/>
              <a:t>Example:-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From the alphabet Σ = {a, b}, it is possible to define the following L</a:t>
            </a:r>
            <a:r>
              <a:rPr lang="en-US" baseline="-25000" dirty="0"/>
              <a:t>5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L</a:t>
            </a:r>
            <a:r>
              <a:rPr lang="en-US" baseline="-25000" dirty="0" smtClean="0"/>
              <a:t>5</a:t>
            </a:r>
            <a:r>
              <a:rPr lang="en-US" dirty="0" smtClean="0"/>
              <a:t> </a:t>
            </a:r>
            <a:r>
              <a:rPr lang="en-US" dirty="0"/>
              <a:t>= {a, ab, </a:t>
            </a:r>
            <a:r>
              <a:rPr lang="en-US" dirty="0" err="1"/>
              <a:t>abb</a:t>
            </a:r>
            <a:r>
              <a:rPr lang="en-US" dirty="0"/>
              <a:t>, </a:t>
            </a:r>
            <a:r>
              <a:rPr lang="en-US" dirty="0" err="1"/>
              <a:t>abbb</a:t>
            </a:r>
            <a:r>
              <a:rPr lang="en-US" dirty="0"/>
              <a:t>, </a:t>
            </a:r>
            <a:r>
              <a:rPr lang="en-US" dirty="0" err="1"/>
              <a:t>abbb</a:t>
            </a:r>
            <a:r>
              <a:rPr lang="en-US" dirty="0"/>
              <a:t>, . . .}</a:t>
            </a:r>
          </a:p>
          <a:p>
            <a:pPr marL="0" indent="0">
              <a:buNone/>
            </a:pPr>
            <a:r>
              <a:rPr lang="en-US" dirty="0"/>
              <a:t>The RE which describes L</a:t>
            </a:r>
            <a:r>
              <a:rPr lang="en-US" baseline="-25000" dirty="0"/>
              <a:t>5</a:t>
            </a:r>
            <a:r>
              <a:rPr lang="en-US" dirty="0"/>
              <a:t> is:</a:t>
            </a:r>
          </a:p>
          <a:p>
            <a:pPr marL="0" indent="0">
              <a:buNone/>
            </a:pPr>
            <a:r>
              <a:rPr lang="en-US" dirty="0" smtClean="0"/>
              <a:t>	L</a:t>
            </a:r>
            <a:r>
              <a:rPr lang="en-US" baseline="-25000" dirty="0" smtClean="0"/>
              <a:t>5</a:t>
            </a:r>
            <a:r>
              <a:rPr lang="en-US" dirty="0" smtClean="0"/>
              <a:t> </a:t>
            </a:r>
            <a:r>
              <a:rPr lang="en-US" dirty="0"/>
              <a:t>= language (ab*)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914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Regular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/>
          </a:bodyPr>
          <a:lstStyle/>
          <a:p>
            <a:pPr lvl="0"/>
            <a:r>
              <a:rPr lang="en-US" dirty="0" smtClean="0"/>
              <a:t>Kleene star (</a:t>
            </a:r>
            <a:r>
              <a:rPr lang="en-US" baseline="30000" dirty="0" smtClean="0"/>
              <a:t>*</a:t>
            </a:r>
            <a:r>
              <a:rPr lang="en-US" dirty="0" smtClean="0"/>
              <a:t>) represents to the infinite language, however, (+) define a finite language.</a:t>
            </a:r>
          </a:p>
          <a:p>
            <a:endParaRPr lang="en-US" sz="1100" dirty="0" smtClean="0"/>
          </a:p>
          <a:p>
            <a:r>
              <a:rPr lang="en-US" dirty="0" smtClean="0"/>
              <a:t>Plus sign (+) has been employed to give a choice (i.e. either, or) in determining a language using RE. </a:t>
            </a:r>
          </a:p>
          <a:p>
            <a:pPr lvl="0"/>
            <a:endParaRPr lang="en-US" sz="1100" dirty="0" smtClean="0"/>
          </a:p>
          <a:p>
            <a:pPr lvl="0"/>
            <a:r>
              <a:rPr lang="en-US" dirty="0" smtClean="0"/>
              <a:t>The RE for a language which consists of strings that start with a and end with b and a combination of a and b in the middle is:</a:t>
            </a:r>
          </a:p>
          <a:p>
            <a:pPr marL="0" indent="0">
              <a:buNone/>
            </a:pPr>
            <a:r>
              <a:rPr lang="en-US" dirty="0" smtClean="0"/>
              <a:t>			a(a + b)</a:t>
            </a:r>
            <a:r>
              <a:rPr lang="en-US" baseline="30000" dirty="0" smtClean="0"/>
              <a:t>*</a:t>
            </a:r>
            <a:r>
              <a:rPr lang="en-US" dirty="0" smtClean="0"/>
              <a:t>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992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Regular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Language associated with any RE should obey the following rules:</a:t>
            </a:r>
            <a:endParaRPr lang="en-US" sz="2400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It may </a:t>
            </a:r>
            <a:r>
              <a:rPr lang="en-US" dirty="0" smtClean="0"/>
              <a:t>contain </a:t>
            </a:r>
            <a:r>
              <a:rPr lang="en-US" dirty="0"/>
              <a:t>only one letter such as (Λ)</a:t>
            </a:r>
            <a:endParaRPr lang="en-US" sz="2400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r</a:t>
            </a:r>
            <a:r>
              <a:rPr lang="en-US" baseline="-25000" dirty="0"/>
              <a:t>1</a:t>
            </a:r>
            <a:r>
              <a:rPr lang="en-US" dirty="0"/>
              <a:t> is RE</a:t>
            </a:r>
            <a:r>
              <a:rPr lang="en-US" baseline="-25000" dirty="0"/>
              <a:t>1</a:t>
            </a:r>
            <a:r>
              <a:rPr lang="en-US" dirty="0"/>
              <a:t> and r</a:t>
            </a:r>
            <a:r>
              <a:rPr lang="en-US" baseline="-25000" dirty="0"/>
              <a:t>2</a:t>
            </a:r>
            <a:r>
              <a:rPr lang="en-US" dirty="0"/>
              <a:t> is RE</a:t>
            </a:r>
            <a:r>
              <a:rPr lang="en-US" baseline="-25000" dirty="0"/>
              <a:t>2</a:t>
            </a:r>
            <a:r>
              <a:rPr lang="en-US" dirty="0"/>
              <a:t>, r</a:t>
            </a:r>
            <a:r>
              <a:rPr lang="en-US" baseline="-25000" dirty="0"/>
              <a:t>1 </a:t>
            </a:r>
            <a:r>
              <a:rPr lang="en-US" dirty="0"/>
              <a:t>is associated with L</a:t>
            </a:r>
            <a:r>
              <a:rPr lang="en-US" baseline="-25000" dirty="0"/>
              <a:t>1</a:t>
            </a:r>
            <a:r>
              <a:rPr lang="en-US" dirty="0"/>
              <a:t> and r</a:t>
            </a:r>
            <a:r>
              <a:rPr lang="en-US" baseline="-25000" dirty="0"/>
              <a:t>2</a:t>
            </a:r>
            <a:r>
              <a:rPr lang="en-US" dirty="0"/>
              <a:t> associated with L</a:t>
            </a:r>
            <a:r>
              <a:rPr lang="en-US" baseline="-25000" dirty="0"/>
              <a:t>2</a:t>
            </a:r>
            <a:r>
              <a:rPr lang="en-US" dirty="0"/>
              <a:t> then:</a:t>
            </a:r>
            <a:endParaRPr lang="en-US" sz="2400" dirty="0"/>
          </a:p>
          <a:p>
            <a:pPr lvl="1"/>
            <a:r>
              <a:rPr lang="en-US" dirty="0"/>
              <a:t>r</a:t>
            </a:r>
            <a:r>
              <a:rPr lang="en-US" baseline="-25000" dirty="0"/>
              <a:t>3</a:t>
            </a:r>
            <a:r>
              <a:rPr lang="en-US" dirty="0"/>
              <a:t> = r</a:t>
            </a:r>
            <a:r>
              <a:rPr lang="en-US" baseline="-25000" dirty="0"/>
              <a:t>1</a:t>
            </a:r>
            <a:r>
              <a:rPr lang="en-US" dirty="0"/>
              <a:t>r</a:t>
            </a:r>
            <a:r>
              <a:rPr lang="en-US" baseline="-25000" dirty="0"/>
              <a:t>2</a:t>
            </a:r>
            <a:r>
              <a:rPr lang="en-US" dirty="0"/>
              <a:t>, the language defined by r</a:t>
            </a:r>
            <a:r>
              <a:rPr lang="en-US" baseline="-25000" dirty="0"/>
              <a:t>3</a:t>
            </a:r>
            <a:r>
              <a:rPr lang="en-US" dirty="0"/>
              <a:t> is associated with L</a:t>
            </a:r>
            <a:r>
              <a:rPr lang="en-US" baseline="-25000" dirty="0"/>
              <a:t>1</a:t>
            </a:r>
            <a:r>
              <a:rPr lang="en-US" dirty="0"/>
              <a:t> many times L</a:t>
            </a:r>
            <a:r>
              <a:rPr lang="en-US" baseline="-25000" dirty="0"/>
              <a:t>2</a:t>
            </a:r>
            <a:r>
              <a:rPr lang="en-US" dirty="0"/>
              <a:t>.</a:t>
            </a:r>
            <a:endParaRPr lang="en-US" sz="2000" dirty="0"/>
          </a:p>
          <a:p>
            <a:pPr marL="0" indent="0">
              <a:buNone/>
            </a:pPr>
            <a:r>
              <a:rPr lang="en-US" dirty="0" smtClean="0"/>
              <a:t>		Language </a:t>
            </a:r>
            <a:r>
              <a:rPr lang="en-US" dirty="0"/>
              <a:t>(r</a:t>
            </a:r>
            <a:r>
              <a:rPr lang="en-US" baseline="-25000" dirty="0"/>
              <a:t>1</a:t>
            </a:r>
            <a:r>
              <a:rPr lang="en-US" dirty="0"/>
              <a:t>r</a:t>
            </a:r>
            <a:r>
              <a:rPr lang="en-US" baseline="-25000" dirty="0"/>
              <a:t>2</a:t>
            </a:r>
            <a:r>
              <a:rPr lang="en-US" dirty="0"/>
              <a:t>) = L</a:t>
            </a:r>
            <a:r>
              <a:rPr lang="en-US" baseline="-25000" dirty="0"/>
              <a:t>1</a:t>
            </a:r>
            <a:r>
              <a:rPr lang="en-US" dirty="0"/>
              <a:t>L</a:t>
            </a:r>
            <a:r>
              <a:rPr lang="en-US" baseline="-25000" dirty="0"/>
              <a:t>2</a:t>
            </a:r>
            <a:endParaRPr lang="en-US" sz="2400" dirty="0"/>
          </a:p>
          <a:p>
            <a:pPr lvl="1"/>
            <a:r>
              <a:rPr lang="en-US" dirty="0"/>
              <a:t>r</a:t>
            </a:r>
            <a:r>
              <a:rPr lang="en-US" baseline="-25000" dirty="0"/>
              <a:t>3</a:t>
            </a:r>
            <a:r>
              <a:rPr lang="en-US" dirty="0"/>
              <a:t> = r</a:t>
            </a:r>
            <a:r>
              <a:rPr lang="en-US" baseline="-25000" dirty="0"/>
              <a:t>1</a:t>
            </a:r>
            <a:r>
              <a:rPr lang="en-US" dirty="0"/>
              <a:t> + r2, the language defined by r</a:t>
            </a:r>
            <a:r>
              <a:rPr lang="en-US" baseline="-25000" dirty="0"/>
              <a:t>3</a:t>
            </a:r>
            <a:r>
              <a:rPr lang="en-US" dirty="0"/>
              <a:t> is associated with a language L</a:t>
            </a:r>
            <a:r>
              <a:rPr lang="en-US" baseline="-25000" dirty="0"/>
              <a:t>1</a:t>
            </a:r>
            <a:r>
              <a:rPr lang="en-US" dirty="0"/>
              <a:t> union L</a:t>
            </a:r>
            <a:r>
              <a:rPr lang="en-US" baseline="-25000" dirty="0"/>
              <a:t>2</a:t>
            </a:r>
            <a:r>
              <a:rPr lang="en-US" dirty="0"/>
              <a:t>.</a:t>
            </a:r>
            <a:endParaRPr lang="en-US" sz="2000" dirty="0"/>
          </a:p>
          <a:p>
            <a:pPr marL="0" indent="0">
              <a:buNone/>
            </a:pPr>
            <a:r>
              <a:rPr lang="en-US" dirty="0" smtClean="0"/>
              <a:t>		Language </a:t>
            </a:r>
            <a:r>
              <a:rPr lang="en-US" dirty="0"/>
              <a:t>(r</a:t>
            </a:r>
            <a:r>
              <a:rPr lang="en-US" baseline="-25000" dirty="0"/>
              <a:t>1 </a:t>
            </a:r>
            <a:r>
              <a:rPr lang="en-US" dirty="0"/>
              <a:t>+</a:t>
            </a:r>
            <a:r>
              <a:rPr lang="en-US" baseline="-25000" dirty="0"/>
              <a:t> </a:t>
            </a:r>
            <a:r>
              <a:rPr lang="en-US" dirty="0"/>
              <a:t>r</a:t>
            </a:r>
            <a:r>
              <a:rPr lang="en-US" baseline="-25000" dirty="0"/>
              <a:t>2</a:t>
            </a:r>
            <a:r>
              <a:rPr lang="en-US" dirty="0"/>
              <a:t>) = L</a:t>
            </a:r>
            <a:r>
              <a:rPr lang="en-US" baseline="-25000" dirty="0"/>
              <a:t>1 </a:t>
            </a:r>
            <a:r>
              <a:rPr lang="en-US" dirty="0"/>
              <a:t>+</a:t>
            </a:r>
            <a:r>
              <a:rPr lang="en-US" baseline="-25000" dirty="0"/>
              <a:t> </a:t>
            </a:r>
            <a:r>
              <a:rPr lang="en-US" dirty="0"/>
              <a:t>L</a:t>
            </a:r>
            <a:r>
              <a:rPr lang="en-US" baseline="-25000" dirty="0"/>
              <a:t>2</a:t>
            </a:r>
            <a:endParaRPr lang="en-US" sz="2400" dirty="0"/>
          </a:p>
          <a:p>
            <a:pPr lvl="1"/>
            <a:r>
              <a:rPr lang="en-US" dirty="0"/>
              <a:t>The language associated with (r</a:t>
            </a:r>
            <a:r>
              <a:rPr lang="en-US" baseline="-25000" dirty="0"/>
              <a:t>1</a:t>
            </a:r>
            <a:r>
              <a:rPr lang="en-US" dirty="0"/>
              <a:t>)</a:t>
            </a:r>
            <a:r>
              <a:rPr lang="en-US" baseline="30000" dirty="0"/>
              <a:t>*</a:t>
            </a:r>
            <a:r>
              <a:rPr lang="en-US" dirty="0"/>
              <a:t> is L</a:t>
            </a:r>
            <a:r>
              <a:rPr lang="en-US" baseline="-25000" dirty="0"/>
              <a:t>1</a:t>
            </a:r>
            <a:r>
              <a:rPr lang="en-US" baseline="30000" dirty="0"/>
              <a:t>*</a:t>
            </a:r>
            <a:r>
              <a:rPr lang="en-US" dirty="0"/>
              <a:t>, then L</a:t>
            </a:r>
            <a:r>
              <a:rPr lang="en-US" baseline="-25000" dirty="0"/>
              <a:t>1</a:t>
            </a:r>
            <a:r>
              <a:rPr lang="en-US" dirty="0"/>
              <a:t> is a set of all words.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790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Regular Expressions</vt:lpstr>
      <vt:lpstr>Regular Expressions</vt:lpstr>
      <vt:lpstr>Regular Expressions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Regular Expressions</dc:title>
  <dc:creator>Windows User</dc:creator>
  <cp:lastModifiedBy>Windows User</cp:lastModifiedBy>
  <cp:revision>1</cp:revision>
  <dcterms:created xsi:type="dcterms:W3CDTF">2019-09-02T10:44:06Z</dcterms:created>
  <dcterms:modified xsi:type="dcterms:W3CDTF">2019-09-02T10:44:24Z</dcterms:modified>
</cp:coreProperties>
</file>