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F68B-88F0-4140-AA16-C2DC27DC19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A061-B13A-4724-B530-0F68E2D6E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735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F68B-88F0-4140-AA16-C2DC27DC19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A061-B13A-4724-B530-0F68E2D6E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831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F68B-88F0-4140-AA16-C2DC27DC19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A061-B13A-4724-B530-0F68E2D6E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601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F68B-88F0-4140-AA16-C2DC27DC19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A061-B13A-4724-B530-0F68E2D6E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316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F68B-88F0-4140-AA16-C2DC27DC19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A061-B13A-4724-B530-0F68E2D6E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84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F68B-88F0-4140-AA16-C2DC27DC19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A061-B13A-4724-B530-0F68E2D6E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793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F68B-88F0-4140-AA16-C2DC27DC19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A061-B13A-4724-B530-0F68E2D6E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618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F68B-88F0-4140-AA16-C2DC27DC19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A061-B13A-4724-B530-0F68E2D6E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983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F68B-88F0-4140-AA16-C2DC27DC19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A061-B13A-4724-B530-0F68E2D6E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679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F68B-88F0-4140-AA16-C2DC27DC19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A061-B13A-4724-B530-0F68E2D6E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887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CF68B-88F0-4140-AA16-C2DC27DC19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6A061-B13A-4724-B530-0F68E2D6E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058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CF68B-88F0-4140-AA16-C2DC27DC1967}" type="datetimeFigureOut">
              <a:rPr lang="en-US" smtClean="0"/>
              <a:t>9/2/2019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6A061-B13A-4724-B530-0F68E2D6E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800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Languages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Each language in the linguistic field consists of three entities; letters, words, and sentences.</a:t>
            </a:r>
          </a:p>
          <a:p>
            <a:pPr lvl="0"/>
            <a:endParaRPr lang="en-US" sz="1100" dirty="0" smtClean="0"/>
          </a:p>
          <a:p>
            <a:pPr lvl="0"/>
            <a:r>
              <a:rPr lang="en-US" dirty="0" smtClean="0"/>
              <a:t>Set </a:t>
            </a:r>
            <a:r>
              <a:rPr lang="en-US" dirty="0"/>
              <a:t>of characters shape word, group of words collect sentences which form paragraph and etc</a:t>
            </a:r>
            <a:r>
              <a:rPr lang="en-US" dirty="0" smtClean="0"/>
              <a:t>.</a:t>
            </a:r>
          </a:p>
          <a:p>
            <a:pPr lvl="0"/>
            <a:endParaRPr lang="en-US" sz="1100" dirty="0"/>
          </a:p>
          <a:p>
            <a:pPr lvl="0"/>
            <a:r>
              <a:rPr lang="en-US" dirty="0"/>
              <a:t>Not every set of letters can shape valid words and not every collection of words can make up </a:t>
            </a:r>
            <a:r>
              <a:rPr lang="en-US" dirty="0" smtClean="0"/>
              <a:t>a valid </a:t>
            </a:r>
            <a:r>
              <a:rPr lang="en-US" dirty="0"/>
              <a:t>sentence.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974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Languages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Similarly, in computer languages, a certain set of characters form a word (e.g. while, for, and so on).  Certain collection of words shape commands (e.g. for (</a:t>
            </a:r>
            <a:r>
              <a:rPr lang="en-US" dirty="0" err="1" smtClean="0"/>
              <a:t>i</a:t>
            </a:r>
            <a:r>
              <a:rPr lang="en-US" dirty="0" smtClean="0"/>
              <a:t> &gt; 0; </a:t>
            </a:r>
            <a:r>
              <a:rPr lang="en-US" dirty="0" err="1" smtClean="0"/>
              <a:t>i</a:t>
            </a:r>
            <a:r>
              <a:rPr lang="en-US" dirty="0" smtClean="0"/>
              <a:t> &lt; 100; </a:t>
            </a:r>
            <a:r>
              <a:rPr lang="en-US" dirty="0" err="1" smtClean="0"/>
              <a:t>i</a:t>
            </a:r>
            <a:r>
              <a:rPr lang="en-US" dirty="0" smtClean="0"/>
              <a:t>++), and certain set of commands compose program.</a:t>
            </a:r>
          </a:p>
          <a:p>
            <a:endParaRPr lang="en-US" sz="1700" b="1" dirty="0" smtClean="0"/>
          </a:p>
          <a:p>
            <a:r>
              <a:rPr lang="en-US" b="1" dirty="0" smtClean="0"/>
              <a:t>Theory </a:t>
            </a:r>
            <a:r>
              <a:rPr lang="en-US" b="1" dirty="0"/>
              <a:t>of Formal Languages</a:t>
            </a:r>
            <a:r>
              <a:rPr lang="en-US" dirty="0"/>
              <a:t> is an interesting set of string of symbols that obey a set computer language rules. The set of symbols does not focus on the meaning.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811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Languages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/>
              <a:t>Null </a:t>
            </a:r>
            <a:r>
              <a:rPr lang="en-US" dirty="0"/>
              <a:t>Λ is an empty string (word) that do not have </a:t>
            </a:r>
            <a:r>
              <a:rPr lang="en-US" dirty="0" smtClean="0"/>
              <a:t>a letter</a:t>
            </a:r>
            <a:r>
              <a:rPr lang="en-US" dirty="0"/>
              <a:t>.   </a:t>
            </a:r>
          </a:p>
          <a:p>
            <a:pPr lvl="0"/>
            <a:endParaRPr lang="en-US" sz="1100" dirty="0" smtClean="0"/>
          </a:p>
          <a:p>
            <a:pPr lvl="0"/>
            <a:r>
              <a:rPr lang="en-US" dirty="0" smtClean="0"/>
              <a:t>Two </a:t>
            </a:r>
            <a:r>
              <a:rPr lang="en-US" dirty="0"/>
              <a:t>words that have the same order of letters are equals.</a:t>
            </a:r>
          </a:p>
          <a:p>
            <a:pPr lvl="0"/>
            <a:endParaRPr lang="en-US" sz="1100" dirty="0" smtClean="0"/>
          </a:p>
          <a:p>
            <a:pPr lvl="0"/>
            <a:r>
              <a:rPr lang="en-US" dirty="0" smtClean="0"/>
              <a:t>The English </a:t>
            </a:r>
            <a:r>
              <a:rPr lang="en-US" dirty="0"/>
              <a:t>language will be an example in our study. The Greek letter Σ will represent the whole alphabet.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799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Languages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Formal language theory should include a basic unit called </a:t>
            </a:r>
            <a:r>
              <a:rPr lang="en-US" b="1" dirty="0"/>
              <a:t>alphabet </a:t>
            </a:r>
            <a:r>
              <a:rPr lang="en-US" dirty="0"/>
              <a:t>which </a:t>
            </a:r>
            <a:r>
              <a:rPr lang="en-US" dirty="0" smtClean="0"/>
              <a:t>consists </a:t>
            </a:r>
            <a:r>
              <a:rPr lang="en-US" dirty="0"/>
              <a:t>of a finite number of symbols.</a:t>
            </a:r>
          </a:p>
          <a:p>
            <a:pPr lvl="0"/>
            <a:endParaRPr lang="en-US" sz="1600" dirty="0" smtClean="0"/>
          </a:p>
          <a:p>
            <a:pPr lvl="0"/>
            <a:r>
              <a:rPr lang="en-US" dirty="0" smtClean="0"/>
              <a:t>Formal </a:t>
            </a:r>
            <a:r>
              <a:rPr lang="en-US" dirty="0"/>
              <a:t>language theory concentrates on syntax not on semantics (i.e. focuses on word spelling, not on the word meaning).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525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Languages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To investigate a word whether it is valid in a language, two types of rules can be setup: test the alphabet letters or construct all words from the language.</a:t>
            </a:r>
          </a:p>
          <a:p>
            <a:r>
              <a:rPr lang="en-US" b="1" u="sng" dirty="0"/>
              <a:t>Concatenation</a:t>
            </a:r>
            <a:r>
              <a:rPr lang="en-US" dirty="0"/>
              <a:t> is an operation that can be applied </a:t>
            </a:r>
            <a:r>
              <a:rPr lang="en-US" dirty="0" smtClean="0"/>
              <a:t>to </a:t>
            </a:r>
            <a:r>
              <a:rPr lang="en-US" dirty="0"/>
              <a:t>the formal language theory to write letters side by side. </a:t>
            </a:r>
          </a:p>
          <a:p>
            <a:r>
              <a:rPr lang="en-US" b="1" u="sng" dirty="0"/>
              <a:t>Length</a:t>
            </a:r>
            <a:r>
              <a:rPr lang="en-US" dirty="0"/>
              <a:t> is a function which defines the number letters in the string.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321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Languages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b="1" u="sng" dirty="0"/>
              <a:t>Reverse</a:t>
            </a:r>
            <a:r>
              <a:rPr lang="en-US" dirty="0"/>
              <a:t> function spells word reversely, for instance, the reverse of the word a = (123) is (321).</a:t>
            </a:r>
          </a:p>
          <a:p>
            <a:r>
              <a:rPr lang="en-US" b="1" u="sng" dirty="0"/>
              <a:t>PALINDROME</a:t>
            </a:r>
            <a:r>
              <a:rPr lang="en-US" b="1" dirty="0"/>
              <a:t> </a:t>
            </a:r>
            <a:r>
              <a:rPr lang="en-US" dirty="0"/>
              <a:t>is a language that includes Λ and strings which are x and revers(x). </a:t>
            </a:r>
          </a:p>
          <a:p>
            <a:pPr lvl="0"/>
            <a:r>
              <a:rPr lang="en-US" b="1" dirty="0"/>
              <a:t>Closure (*) of </a:t>
            </a:r>
            <a:r>
              <a:rPr lang="en-US" b="1" dirty="0" smtClean="0"/>
              <a:t>the alphabet</a:t>
            </a:r>
            <a:r>
              <a:rPr lang="en-US" dirty="0"/>
              <a:t>, is a language that contains a set of finite length of strings (including Λ). Each string is shaped from concatenation of the alphabet elements. Closure (*) sometimes is called Kleene star.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07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383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Languages</vt:lpstr>
      <vt:lpstr>Languages</vt:lpstr>
      <vt:lpstr>Languages</vt:lpstr>
      <vt:lpstr>Languages</vt:lpstr>
      <vt:lpstr>Languages</vt:lpstr>
      <vt:lpstr>Languages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Languages</dc:title>
  <dc:creator>Windows User</dc:creator>
  <cp:lastModifiedBy>Windows User</cp:lastModifiedBy>
  <cp:revision>1</cp:revision>
  <dcterms:created xsi:type="dcterms:W3CDTF">2019-09-02T10:43:08Z</dcterms:created>
  <dcterms:modified xsi:type="dcterms:W3CDTF">2019-09-02T10:43:35Z</dcterms:modified>
</cp:coreProperties>
</file>